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7"/>
  </p:notesMasterIdLst>
  <p:handoutMasterIdLst>
    <p:handoutMasterId r:id="rId8"/>
  </p:handoutMasterIdLst>
  <p:sldIdLst>
    <p:sldId id="257" r:id="rId6"/>
  </p:sldIdLst>
  <p:sldSz cx="30279975" cy="42808525"/>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2087804" algn="l" rtl="0" fontAlgn="base">
      <a:spcBef>
        <a:spcPct val="0"/>
      </a:spcBef>
      <a:spcAft>
        <a:spcPct val="0"/>
      </a:spcAft>
      <a:defRPr kern="1200">
        <a:solidFill>
          <a:schemeClr val="tx1"/>
        </a:solidFill>
        <a:latin typeface="Arial" charset="0"/>
        <a:ea typeface="+mn-ea"/>
        <a:cs typeface="+mn-cs"/>
      </a:defRPr>
    </a:lvl2pPr>
    <a:lvl3pPr marL="4175613" algn="l" rtl="0" fontAlgn="base">
      <a:spcBef>
        <a:spcPct val="0"/>
      </a:spcBef>
      <a:spcAft>
        <a:spcPct val="0"/>
      </a:spcAft>
      <a:defRPr kern="1200">
        <a:solidFill>
          <a:schemeClr val="tx1"/>
        </a:solidFill>
        <a:latin typeface="Arial" charset="0"/>
        <a:ea typeface="+mn-ea"/>
        <a:cs typeface="+mn-cs"/>
      </a:defRPr>
    </a:lvl3pPr>
    <a:lvl4pPr marL="6263417" algn="l" rtl="0" fontAlgn="base">
      <a:spcBef>
        <a:spcPct val="0"/>
      </a:spcBef>
      <a:spcAft>
        <a:spcPct val="0"/>
      </a:spcAft>
      <a:defRPr kern="1200">
        <a:solidFill>
          <a:schemeClr val="tx1"/>
        </a:solidFill>
        <a:latin typeface="Arial" charset="0"/>
        <a:ea typeface="+mn-ea"/>
        <a:cs typeface="+mn-cs"/>
      </a:defRPr>
    </a:lvl4pPr>
    <a:lvl5pPr marL="8351221" algn="l" rtl="0" fontAlgn="base">
      <a:spcBef>
        <a:spcPct val="0"/>
      </a:spcBef>
      <a:spcAft>
        <a:spcPct val="0"/>
      </a:spcAft>
      <a:defRPr kern="1200">
        <a:solidFill>
          <a:schemeClr val="tx1"/>
        </a:solidFill>
        <a:latin typeface="Arial" charset="0"/>
        <a:ea typeface="+mn-ea"/>
        <a:cs typeface="+mn-cs"/>
      </a:defRPr>
    </a:lvl5pPr>
    <a:lvl6pPr marL="10439030" algn="l" defTabSz="4175613" rtl="0" eaLnBrk="1" latinLnBrk="0" hangingPunct="1">
      <a:defRPr kern="1200">
        <a:solidFill>
          <a:schemeClr val="tx1"/>
        </a:solidFill>
        <a:latin typeface="Arial" charset="0"/>
        <a:ea typeface="+mn-ea"/>
        <a:cs typeface="+mn-cs"/>
      </a:defRPr>
    </a:lvl6pPr>
    <a:lvl7pPr marL="12526834" algn="l" defTabSz="4175613" rtl="0" eaLnBrk="1" latinLnBrk="0" hangingPunct="1">
      <a:defRPr kern="1200">
        <a:solidFill>
          <a:schemeClr val="tx1"/>
        </a:solidFill>
        <a:latin typeface="Arial" charset="0"/>
        <a:ea typeface="+mn-ea"/>
        <a:cs typeface="+mn-cs"/>
      </a:defRPr>
    </a:lvl7pPr>
    <a:lvl8pPr marL="14614639" algn="l" defTabSz="4175613" rtl="0" eaLnBrk="1" latinLnBrk="0" hangingPunct="1">
      <a:defRPr kern="1200">
        <a:solidFill>
          <a:schemeClr val="tx1"/>
        </a:solidFill>
        <a:latin typeface="Arial" charset="0"/>
        <a:ea typeface="+mn-ea"/>
        <a:cs typeface="+mn-cs"/>
      </a:defRPr>
    </a:lvl8pPr>
    <a:lvl9pPr marL="16702447" algn="l" defTabSz="4175613"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024">
          <p15:clr>
            <a:srgbClr val="A4A3A4"/>
          </p15:clr>
        </p15:guide>
        <p15:guide id="2" pos="292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48"/>
    <a:srgbClr val="00964C"/>
    <a:srgbClr val="009E49"/>
    <a:srgbClr val="0072C6"/>
    <a:srgbClr val="006B54"/>
    <a:srgbClr val="E28C05"/>
    <a:srgbClr val="00AA9E"/>
    <a:srgbClr val="5BBF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262" autoAdjust="0"/>
    <p:restoredTop sz="94660" autoAdjust="0"/>
  </p:normalViewPr>
  <p:slideViewPr>
    <p:cSldViewPr>
      <p:cViewPr>
        <p:scale>
          <a:sx n="40" d="100"/>
          <a:sy n="40" d="100"/>
        </p:scale>
        <p:origin x="-596" y="-7164"/>
      </p:cViewPr>
      <p:guideLst>
        <p:guide orient="horz" pos="1024"/>
        <p:guide pos="292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72"/>
    </p:cViewPr>
  </p:sorter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4ABA09B-5416-4EDC-8B99-33D198E2444C}" type="datetimeFigureOut">
              <a:rPr lang="en-GB" smtClean="0"/>
              <a:t>12/03/2024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6DCC7B9-F4C7-4F84-ACB6-5A66AADF9271}" type="slidenum">
              <a:rPr lang="en-GB" smtClean="0"/>
              <a:t>‹#›</a:t>
            </a:fld>
            <a:endParaRPr lang="en-GB"/>
          </a:p>
        </p:txBody>
      </p:sp>
    </p:spTree>
    <p:extLst>
      <p:ext uri="{BB962C8B-B14F-4D97-AF65-F5344CB8AC3E}">
        <p14:creationId xmlns:p14="http://schemas.microsoft.com/office/powerpoint/2010/main" val="30746254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10244" name="Rectangle 4"/>
          <p:cNvSpPr>
            <a:spLocks noGrp="1" noRot="1" noChangeAspect="1" noChangeArrowheads="1" noTextEdit="1"/>
          </p:cNvSpPr>
          <p:nvPr>
            <p:ph type="sldImg" idx="2"/>
          </p:nvPr>
        </p:nvSpPr>
        <p:spPr bwMode="auto">
          <a:xfrm>
            <a:off x="2216150" y="685800"/>
            <a:ext cx="2425700" cy="34290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F3C1F45-14E1-44A4-9AE0-020F0DE47F15}" type="slidenum">
              <a:rPr lang="en-GB"/>
              <a:pPr/>
              <a:t>‹#›</a:t>
            </a:fld>
            <a:endParaRPr lang="en-GB"/>
          </a:p>
        </p:txBody>
      </p:sp>
    </p:spTree>
    <p:extLst>
      <p:ext uri="{BB962C8B-B14F-4D97-AF65-F5344CB8AC3E}">
        <p14:creationId xmlns:p14="http://schemas.microsoft.com/office/powerpoint/2010/main" val="58974786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5500" kern="1200">
        <a:solidFill>
          <a:schemeClr val="tx1"/>
        </a:solidFill>
        <a:latin typeface="Arial" charset="0"/>
        <a:ea typeface="+mn-ea"/>
        <a:cs typeface="+mn-cs"/>
      </a:defRPr>
    </a:lvl1pPr>
    <a:lvl2pPr marL="2087804" algn="l" rtl="0" fontAlgn="base">
      <a:spcBef>
        <a:spcPct val="30000"/>
      </a:spcBef>
      <a:spcAft>
        <a:spcPct val="0"/>
      </a:spcAft>
      <a:defRPr sz="5500" kern="1200">
        <a:solidFill>
          <a:schemeClr val="tx1"/>
        </a:solidFill>
        <a:latin typeface="Arial" charset="0"/>
        <a:ea typeface="+mn-ea"/>
        <a:cs typeface="+mn-cs"/>
      </a:defRPr>
    </a:lvl2pPr>
    <a:lvl3pPr marL="4175613" algn="l" rtl="0" fontAlgn="base">
      <a:spcBef>
        <a:spcPct val="30000"/>
      </a:spcBef>
      <a:spcAft>
        <a:spcPct val="0"/>
      </a:spcAft>
      <a:defRPr sz="5500" kern="1200">
        <a:solidFill>
          <a:schemeClr val="tx1"/>
        </a:solidFill>
        <a:latin typeface="Arial" charset="0"/>
        <a:ea typeface="+mn-ea"/>
        <a:cs typeface="+mn-cs"/>
      </a:defRPr>
    </a:lvl3pPr>
    <a:lvl4pPr marL="6263417" algn="l" rtl="0" fontAlgn="base">
      <a:spcBef>
        <a:spcPct val="30000"/>
      </a:spcBef>
      <a:spcAft>
        <a:spcPct val="0"/>
      </a:spcAft>
      <a:defRPr sz="5500" kern="1200">
        <a:solidFill>
          <a:schemeClr val="tx1"/>
        </a:solidFill>
        <a:latin typeface="Arial" charset="0"/>
        <a:ea typeface="+mn-ea"/>
        <a:cs typeface="+mn-cs"/>
      </a:defRPr>
    </a:lvl4pPr>
    <a:lvl5pPr marL="8351221" algn="l" rtl="0" fontAlgn="base">
      <a:spcBef>
        <a:spcPct val="30000"/>
      </a:spcBef>
      <a:spcAft>
        <a:spcPct val="0"/>
      </a:spcAft>
      <a:defRPr sz="5500" kern="1200">
        <a:solidFill>
          <a:schemeClr val="tx1"/>
        </a:solidFill>
        <a:latin typeface="Arial" charset="0"/>
        <a:ea typeface="+mn-ea"/>
        <a:cs typeface="+mn-cs"/>
      </a:defRPr>
    </a:lvl5pPr>
    <a:lvl6pPr marL="10439030" algn="l" defTabSz="4175613" rtl="0" eaLnBrk="1" latinLnBrk="0" hangingPunct="1">
      <a:defRPr sz="5500" kern="1200">
        <a:solidFill>
          <a:schemeClr val="tx1"/>
        </a:solidFill>
        <a:latin typeface="+mn-lt"/>
        <a:ea typeface="+mn-ea"/>
        <a:cs typeface="+mn-cs"/>
      </a:defRPr>
    </a:lvl6pPr>
    <a:lvl7pPr marL="12526834" algn="l" defTabSz="4175613" rtl="0" eaLnBrk="1" latinLnBrk="0" hangingPunct="1">
      <a:defRPr sz="5500" kern="1200">
        <a:solidFill>
          <a:schemeClr val="tx1"/>
        </a:solidFill>
        <a:latin typeface="+mn-lt"/>
        <a:ea typeface="+mn-ea"/>
        <a:cs typeface="+mn-cs"/>
      </a:defRPr>
    </a:lvl7pPr>
    <a:lvl8pPr marL="14614639" algn="l" defTabSz="4175613" rtl="0" eaLnBrk="1" latinLnBrk="0" hangingPunct="1">
      <a:defRPr sz="5500" kern="1200">
        <a:solidFill>
          <a:schemeClr val="tx1"/>
        </a:solidFill>
        <a:latin typeface="+mn-lt"/>
        <a:ea typeface="+mn-ea"/>
        <a:cs typeface="+mn-cs"/>
      </a:defRPr>
    </a:lvl8pPr>
    <a:lvl9pPr marL="16702447" algn="l" defTabSz="4175613" rtl="0" eaLnBrk="1" latinLnBrk="0" hangingPunct="1">
      <a:defRPr sz="5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1027" name="Picture 3"/>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51542" y="39677049"/>
            <a:ext cx="6307170" cy="15659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5985345" y="39254346"/>
            <a:ext cx="1997007" cy="2399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9608985" y="39382882"/>
            <a:ext cx="3341574" cy="21421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4"/>
          <p:cNvSpPr/>
          <p:nvPr userDrawn="1"/>
        </p:nvSpPr>
        <p:spPr>
          <a:xfrm>
            <a:off x="2733819" y="42064227"/>
            <a:ext cx="24866770" cy="646331"/>
          </a:xfrm>
          <a:prstGeom prst="rect">
            <a:avLst/>
          </a:prstGeom>
        </p:spPr>
        <p:txBody>
          <a:bodyPr wrap="square">
            <a:spAutoFit/>
          </a:bodyPr>
          <a:lstStyle/>
          <a:p>
            <a:r>
              <a:rPr lang="en-GB" dirty="0"/>
              <a:t>The research was funded by the National Institute for Health Research Health Protection Research Unit (NIHR HPRU) in Gastrointestinal Infections at University of Liverpool in partnership with Public Health England (PHE), in collaboration </a:t>
            </a:r>
          </a:p>
          <a:p>
            <a:r>
              <a:rPr lang="en-GB" dirty="0"/>
              <a:t>with University of East Anglia, University of Oxford and the Quadram Institute. The views expressed are those of the author(s) and not necessarily those of the NHS, the NIHR, the Department of Health and Social Care or Public Health England.</a:t>
            </a:r>
          </a:p>
        </p:txBody>
      </p:sp>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4408685" y="38542989"/>
            <a:ext cx="2016224" cy="2942006"/>
          </a:xfrm>
          <a:prstGeom prst="rect">
            <a:avLst/>
          </a:prstGeom>
        </p:spPr>
      </p:pic>
      <p:pic>
        <p:nvPicPr>
          <p:cNvPr id="1026" name="Picture 2" descr="S:\HPRU\Gastrointestinal\Post Award\Templates\Logos\ON02955_UEA_Brand_Assets_OUR_LOGO.pn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170434" y="39677049"/>
            <a:ext cx="2444053" cy="148599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4577192" y="39994143"/>
            <a:ext cx="5381397" cy="1106303"/>
          </a:xfrm>
          <a:prstGeom prst="rect">
            <a:avLst/>
          </a:prstGeom>
        </p:spPr>
      </p:pic>
      <p:pic>
        <p:nvPicPr>
          <p:cNvPr id="6" name="Picture 5"/>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451458" y="665958"/>
            <a:ext cx="13357487" cy="302433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r>
              <a:rPr lang="en-GB"/>
              <a:t>13/02/2015</a:t>
            </a:r>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D101A455-2E6C-4E9B-B700-18FF9634E4BF}"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1714336"/>
            <a:ext cx="6812994" cy="3652597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513999" y="1714336"/>
            <a:ext cx="19934317" cy="365259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r>
              <a:rPr lang="en-GB"/>
              <a:t>13/02/2015</a:t>
            </a:r>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C043DE17-01BC-4C44-A5DF-CB57B4CA3770}" type="slidenum">
              <a:rPr lang="en-GB"/>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9"/>
            <a:ext cx="25737979" cy="9176087"/>
          </a:xfrm>
        </p:spPr>
        <p:txBody>
          <a:bodyPr/>
          <a:lstStyle/>
          <a:p>
            <a:r>
              <a:rPr lang="en-US"/>
              <a:t>Click to edit Master title style</a:t>
            </a:r>
            <a:endParaRPr lang="en-GB"/>
          </a:p>
        </p:txBody>
      </p:sp>
      <p:sp>
        <p:nvSpPr>
          <p:cNvPr id="3" name="Subtitle 2"/>
          <p:cNvSpPr>
            <a:spLocks noGrp="1"/>
          </p:cNvSpPr>
          <p:nvPr>
            <p:ph type="subTitle" idx="1"/>
          </p:nvPr>
        </p:nvSpPr>
        <p:spPr>
          <a:xfrm>
            <a:off x="4541996" y="24258163"/>
            <a:ext cx="21195983" cy="10939957"/>
          </a:xfrm>
        </p:spPr>
        <p:txBody>
          <a:bodyPr/>
          <a:lstStyle>
            <a:lvl1pPr marL="0" indent="0" algn="ctr">
              <a:buNone/>
              <a:defRPr>
                <a:solidFill>
                  <a:schemeClr val="tx1">
                    <a:tint val="75000"/>
                  </a:schemeClr>
                </a:solidFill>
              </a:defRPr>
            </a:lvl1pPr>
            <a:lvl2pPr marL="2087804" indent="0" algn="ctr">
              <a:buNone/>
              <a:defRPr>
                <a:solidFill>
                  <a:schemeClr val="tx1">
                    <a:tint val="75000"/>
                  </a:schemeClr>
                </a:solidFill>
              </a:defRPr>
            </a:lvl2pPr>
            <a:lvl3pPr marL="4175613" indent="0" algn="ctr">
              <a:buNone/>
              <a:defRPr>
                <a:solidFill>
                  <a:schemeClr val="tx1">
                    <a:tint val="75000"/>
                  </a:schemeClr>
                </a:solidFill>
              </a:defRPr>
            </a:lvl3pPr>
            <a:lvl4pPr marL="6263417" indent="0" algn="ctr">
              <a:buNone/>
              <a:defRPr>
                <a:solidFill>
                  <a:schemeClr val="tx1">
                    <a:tint val="75000"/>
                  </a:schemeClr>
                </a:solidFill>
              </a:defRPr>
            </a:lvl4pPr>
            <a:lvl5pPr marL="8351221" indent="0" algn="ctr">
              <a:buNone/>
              <a:defRPr>
                <a:solidFill>
                  <a:schemeClr val="tx1">
                    <a:tint val="75000"/>
                  </a:schemeClr>
                </a:solidFill>
              </a:defRPr>
            </a:lvl5pPr>
            <a:lvl6pPr marL="10439030" indent="0" algn="ctr">
              <a:buNone/>
              <a:defRPr>
                <a:solidFill>
                  <a:schemeClr val="tx1">
                    <a:tint val="75000"/>
                  </a:schemeClr>
                </a:solidFill>
              </a:defRPr>
            </a:lvl6pPr>
            <a:lvl7pPr marL="12526834" indent="0" algn="ctr">
              <a:buNone/>
              <a:defRPr>
                <a:solidFill>
                  <a:schemeClr val="tx1">
                    <a:tint val="75000"/>
                  </a:schemeClr>
                </a:solidFill>
              </a:defRPr>
            </a:lvl7pPr>
            <a:lvl8pPr marL="14614639" indent="0" algn="ctr">
              <a:buNone/>
              <a:defRPr>
                <a:solidFill>
                  <a:schemeClr val="tx1">
                    <a:tint val="75000"/>
                  </a:schemeClr>
                </a:solidFill>
              </a:defRPr>
            </a:lvl8pPr>
            <a:lvl9pPr marL="1670244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41140933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115270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27508452"/>
            <a:ext cx="25737979" cy="8502248"/>
          </a:xfrm>
        </p:spPr>
        <p:txBody>
          <a:bodyPr anchor="t"/>
          <a:lstStyle>
            <a:lvl1pPr algn="l">
              <a:defRPr sz="18300" b="1" cap="all"/>
            </a:lvl1pPr>
          </a:lstStyle>
          <a:p>
            <a:r>
              <a:rPr lang="en-US"/>
              <a:t>Click to edit Master title style</a:t>
            </a:r>
            <a:endParaRPr lang="en-GB"/>
          </a:p>
        </p:txBody>
      </p:sp>
      <p:sp>
        <p:nvSpPr>
          <p:cNvPr id="3" name="Text Placeholder 2"/>
          <p:cNvSpPr>
            <a:spLocks noGrp="1"/>
          </p:cNvSpPr>
          <p:nvPr>
            <p:ph type="body" idx="1"/>
          </p:nvPr>
        </p:nvSpPr>
        <p:spPr>
          <a:xfrm>
            <a:off x="2391910" y="18144083"/>
            <a:ext cx="25737979" cy="9364361"/>
          </a:xfrm>
        </p:spPr>
        <p:txBody>
          <a:bodyPr anchor="b"/>
          <a:lstStyle>
            <a:lvl1pPr marL="0" indent="0">
              <a:buNone/>
              <a:defRPr sz="9100">
                <a:solidFill>
                  <a:schemeClr val="tx1">
                    <a:tint val="75000"/>
                  </a:schemeClr>
                </a:solidFill>
              </a:defRPr>
            </a:lvl1pPr>
            <a:lvl2pPr marL="2087804" indent="0">
              <a:buNone/>
              <a:defRPr sz="8200">
                <a:solidFill>
                  <a:schemeClr val="tx1">
                    <a:tint val="75000"/>
                  </a:schemeClr>
                </a:solidFill>
              </a:defRPr>
            </a:lvl2pPr>
            <a:lvl3pPr marL="4175613" indent="0">
              <a:buNone/>
              <a:defRPr sz="7300">
                <a:solidFill>
                  <a:schemeClr val="tx1">
                    <a:tint val="75000"/>
                  </a:schemeClr>
                </a:solidFill>
              </a:defRPr>
            </a:lvl3pPr>
            <a:lvl4pPr marL="6263417" indent="0">
              <a:buNone/>
              <a:defRPr sz="6400">
                <a:solidFill>
                  <a:schemeClr val="tx1">
                    <a:tint val="75000"/>
                  </a:schemeClr>
                </a:solidFill>
              </a:defRPr>
            </a:lvl4pPr>
            <a:lvl5pPr marL="8351221" indent="0">
              <a:buNone/>
              <a:defRPr sz="6400">
                <a:solidFill>
                  <a:schemeClr val="tx1">
                    <a:tint val="75000"/>
                  </a:schemeClr>
                </a:solidFill>
              </a:defRPr>
            </a:lvl5pPr>
            <a:lvl6pPr marL="10439030" indent="0">
              <a:buNone/>
              <a:defRPr sz="6400">
                <a:solidFill>
                  <a:schemeClr val="tx1">
                    <a:tint val="75000"/>
                  </a:schemeClr>
                </a:solidFill>
              </a:defRPr>
            </a:lvl6pPr>
            <a:lvl7pPr marL="12526834" indent="0">
              <a:buNone/>
              <a:defRPr sz="6400">
                <a:solidFill>
                  <a:schemeClr val="tx1">
                    <a:tint val="75000"/>
                  </a:schemeClr>
                </a:solidFill>
              </a:defRPr>
            </a:lvl7pPr>
            <a:lvl8pPr marL="14614639" indent="0">
              <a:buNone/>
              <a:defRPr sz="6400">
                <a:solidFill>
                  <a:schemeClr val="tx1">
                    <a:tint val="75000"/>
                  </a:schemeClr>
                </a:solidFill>
              </a:defRPr>
            </a:lvl8pPr>
            <a:lvl9pPr marL="16702447"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83CB12-6EC0-49DF-90E8-A37AB47C7FD9}"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4210031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513999"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5392321"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783CB12-6EC0-49DF-90E8-A37AB47C7FD9}"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2826415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a:t>Click to edit Master text styles</a:t>
            </a:r>
          </a:p>
        </p:txBody>
      </p:sp>
      <p:sp>
        <p:nvSpPr>
          <p:cNvPr id="4" name="Content Placeholder 3"/>
          <p:cNvSpPr>
            <a:spLocks noGrp="1"/>
          </p:cNvSpPr>
          <p:nvPr>
            <p:ph sz="half" idx="2"/>
          </p:nvPr>
        </p:nvSpPr>
        <p:spPr>
          <a:xfrm>
            <a:off x="1513999" y="13575851"/>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381808" y="13575851"/>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783CB12-6EC0-49DF-90E8-A37AB47C7FD9}" type="datetimeFigureOut">
              <a:rPr lang="en-GB" smtClean="0"/>
              <a:t>12/03/2024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1000730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783CB12-6EC0-49DF-90E8-A37AB47C7FD9}" type="datetimeFigureOut">
              <a:rPr lang="en-GB" smtClean="0"/>
              <a:t>12/03/2024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811452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83CB12-6EC0-49DF-90E8-A37AB47C7FD9}" type="datetimeFigureOut">
              <a:rPr lang="en-GB" smtClean="0"/>
              <a:t>12/03/2024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981374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4" y="1704413"/>
            <a:ext cx="9961903" cy="7253667"/>
          </a:xfrm>
        </p:spPr>
        <p:txBody>
          <a:bodyPr anchor="b"/>
          <a:lstStyle>
            <a:lvl1pPr algn="l">
              <a:defRPr sz="9100" b="1"/>
            </a:lvl1pPr>
          </a:lstStyle>
          <a:p>
            <a:r>
              <a:rPr lang="en-US"/>
              <a:t>Click to edit Master title style</a:t>
            </a:r>
            <a:endParaRPr lang="en-GB"/>
          </a:p>
        </p:txBody>
      </p:sp>
      <p:sp>
        <p:nvSpPr>
          <p:cNvPr id="3" name="Content Placeholder 2"/>
          <p:cNvSpPr>
            <a:spLocks noGrp="1"/>
          </p:cNvSpPr>
          <p:nvPr>
            <p:ph idx="1"/>
          </p:nvPr>
        </p:nvSpPr>
        <p:spPr>
          <a:xfrm>
            <a:off x="11838630" y="1704423"/>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4004" y="8958090"/>
            <a:ext cx="9961903" cy="2928222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1783CB12-6EC0-49DF-90E8-A37AB47C7FD9}"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1906097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513999" y="1714327"/>
            <a:ext cx="27251978" cy="7134755"/>
          </a:xfrm>
          <a:prstGeom prst="rect">
            <a:avLst/>
          </a:prstGeom>
          <a:noFill/>
          <a:ln w="9525">
            <a:noFill/>
            <a:miter lim="800000"/>
            <a:headEnd/>
            <a:tailEnd/>
          </a:ln>
          <a:effectLst/>
        </p:spPr>
        <p:txBody>
          <a:bodyPr vert="horz" wrap="square" lIns="417561" tIns="208780" rIns="417561" bIns="208780" numCol="1" anchor="ctr" anchorCtr="0" compatLnSpc="1">
            <a:prstTxWarp prst="textNoShape">
              <a:avLst/>
            </a:prstTxWarp>
          </a:bodyPr>
          <a:lstStyle/>
          <a:p>
            <a:pPr lvl="0"/>
            <a:r>
              <a:rPr lang="en-GB" dirty="0"/>
              <a:t>Click to edit Master title style</a:t>
            </a:r>
          </a:p>
        </p:txBody>
      </p:sp>
      <p:sp>
        <p:nvSpPr>
          <p:cNvPr id="5" name="Rectangle 3"/>
          <p:cNvSpPr>
            <a:spLocks noGrp="1" noChangeArrowheads="1"/>
          </p:cNvSpPr>
          <p:nvPr>
            <p:ph idx="1"/>
          </p:nvPr>
        </p:nvSpPr>
        <p:spPr bwMode="auto">
          <a:xfrm>
            <a:off x="1513999" y="9988665"/>
            <a:ext cx="27251978" cy="28251648"/>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8" y="29965967"/>
            <a:ext cx="18167985" cy="3537652"/>
          </a:xfrm>
        </p:spPr>
        <p:txBody>
          <a:bodyPr anchor="b"/>
          <a:lstStyle>
            <a:lvl1pPr algn="l">
              <a:defRPr sz="9100" b="1"/>
            </a:lvl1pPr>
          </a:lstStyle>
          <a:p>
            <a:r>
              <a:rPr lang="en-US"/>
              <a:t>Click to edit Master title style</a:t>
            </a:r>
            <a:endParaRPr lang="en-GB"/>
          </a:p>
        </p:txBody>
      </p:sp>
      <p:sp>
        <p:nvSpPr>
          <p:cNvPr id="3" name="Picture Placeholder 2"/>
          <p:cNvSpPr>
            <a:spLocks noGrp="1"/>
          </p:cNvSpPr>
          <p:nvPr>
            <p:ph type="pic" idx="1"/>
          </p:nvPr>
        </p:nvSpPr>
        <p:spPr>
          <a:xfrm>
            <a:off x="5935088" y="3825022"/>
            <a:ext cx="18167985" cy="25685115"/>
          </a:xfrm>
        </p:spPr>
        <p:txBody>
          <a:bodyPr/>
          <a:lstStyle>
            <a:lvl1pPr marL="0" indent="0">
              <a:buNone/>
              <a:defRPr sz="14600"/>
            </a:lvl1pPr>
            <a:lvl2pPr marL="2087804" indent="0">
              <a:buNone/>
              <a:defRPr sz="12800"/>
            </a:lvl2pPr>
            <a:lvl3pPr marL="4175613" indent="0">
              <a:buNone/>
              <a:defRPr sz="11000"/>
            </a:lvl3pPr>
            <a:lvl4pPr marL="6263417" indent="0">
              <a:buNone/>
              <a:defRPr sz="9100"/>
            </a:lvl4pPr>
            <a:lvl5pPr marL="8351221" indent="0">
              <a:buNone/>
              <a:defRPr sz="9100"/>
            </a:lvl5pPr>
            <a:lvl6pPr marL="10439030" indent="0">
              <a:buNone/>
              <a:defRPr sz="9100"/>
            </a:lvl6pPr>
            <a:lvl7pPr marL="12526834" indent="0">
              <a:buNone/>
              <a:defRPr sz="9100"/>
            </a:lvl7pPr>
            <a:lvl8pPr marL="14614639" indent="0">
              <a:buNone/>
              <a:defRPr sz="9100"/>
            </a:lvl8pPr>
            <a:lvl9pPr marL="16702447" indent="0">
              <a:buNone/>
              <a:defRPr sz="9100"/>
            </a:lvl9pPr>
          </a:lstStyle>
          <a:p>
            <a:endParaRPr lang="en-GB"/>
          </a:p>
        </p:txBody>
      </p:sp>
      <p:sp>
        <p:nvSpPr>
          <p:cNvPr id="4" name="Text Placeholder 3"/>
          <p:cNvSpPr>
            <a:spLocks noGrp="1"/>
          </p:cNvSpPr>
          <p:nvPr>
            <p:ph type="body" sz="half" idx="2"/>
          </p:nvPr>
        </p:nvSpPr>
        <p:spPr>
          <a:xfrm>
            <a:off x="5935088" y="33503620"/>
            <a:ext cx="18167985" cy="502405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p>
            <a:fld id="{1783CB12-6EC0-49DF-90E8-A37AB47C7FD9}" type="datetimeFigureOut">
              <a:rPr lang="en-GB" smtClean="0"/>
              <a:t>12/03/2024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40241390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352010739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952982" y="1714336"/>
            <a:ext cx="6812994" cy="3652597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513999" y="1714336"/>
            <a:ext cx="19934317" cy="365259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783CB12-6EC0-49DF-90E8-A37AB47C7FD9}" type="datetimeFigureOut">
              <a:rPr lang="en-GB" smtClean="0"/>
              <a:t>12/03/2024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238C2C8-4400-4E99-ADB3-C67A491B9083}" type="slidenum">
              <a:rPr lang="en-GB" smtClean="0"/>
              <a:t>‹#›</a:t>
            </a:fld>
            <a:endParaRPr lang="en-GB"/>
          </a:p>
        </p:txBody>
      </p:sp>
    </p:spTree>
    <p:extLst>
      <p:ext uri="{BB962C8B-B14F-4D97-AF65-F5344CB8AC3E}">
        <p14:creationId xmlns:p14="http://schemas.microsoft.com/office/powerpoint/2010/main" val="27130537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27508452"/>
            <a:ext cx="25737979" cy="8502248"/>
          </a:xfrm>
        </p:spPr>
        <p:txBody>
          <a:bodyPr anchor="t"/>
          <a:lstStyle>
            <a:lvl1pPr algn="l">
              <a:defRPr sz="18300" b="1" cap="all"/>
            </a:lvl1pPr>
          </a:lstStyle>
          <a:p>
            <a:r>
              <a:rPr lang="en-US"/>
              <a:t>Click to edit Master title style</a:t>
            </a:r>
            <a:endParaRPr lang="en-GB"/>
          </a:p>
        </p:txBody>
      </p:sp>
      <p:sp>
        <p:nvSpPr>
          <p:cNvPr id="3" name="Text Placeholder 2"/>
          <p:cNvSpPr>
            <a:spLocks noGrp="1"/>
          </p:cNvSpPr>
          <p:nvPr>
            <p:ph type="body" idx="1"/>
          </p:nvPr>
        </p:nvSpPr>
        <p:spPr>
          <a:xfrm>
            <a:off x="2391910" y="18144083"/>
            <a:ext cx="25737979" cy="9364361"/>
          </a:xfrm>
        </p:spPr>
        <p:txBody>
          <a:bodyPr anchor="b"/>
          <a:lstStyle>
            <a:lvl1pPr marL="0" indent="0">
              <a:buNone/>
              <a:defRPr sz="9100"/>
            </a:lvl1pPr>
            <a:lvl2pPr marL="2087804" indent="0">
              <a:buNone/>
              <a:defRPr sz="8200"/>
            </a:lvl2pPr>
            <a:lvl3pPr marL="4175613" indent="0">
              <a:buNone/>
              <a:defRPr sz="7300"/>
            </a:lvl3pPr>
            <a:lvl4pPr marL="6263417" indent="0">
              <a:buNone/>
              <a:defRPr sz="6400"/>
            </a:lvl4pPr>
            <a:lvl5pPr marL="8351221" indent="0">
              <a:buNone/>
              <a:defRPr sz="6400"/>
            </a:lvl5pPr>
            <a:lvl6pPr marL="10439030" indent="0">
              <a:buNone/>
              <a:defRPr sz="6400"/>
            </a:lvl6pPr>
            <a:lvl7pPr marL="12526834" indent="0">
              <a:buNone/>
              <a:defRPr sz="6400"/>
            </a:lvl7pPr>
            <a:lvl8pPr marL="14614639" indent="0">
              <a:buNone/>
              <a:defRPr sz="6400"/>
            </a:lvl8pPr>
            <a:lvl9pPr marL="16702447" indent="0">
              <a:buNone/>
              <a:defRPr sz="6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GB"/>
              <a:t>13/02/2015</a:t>
            </a:r>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22D3108F-A058-4C43-AC29-FCA6ABCF093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513999"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15392321" y="9988665"/>
            <a:ext cx="13373656" cy="28251648"/>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r>
              <a:rPr lang="en-GB"/>
              <a:t>13/02/2015</a:t>
            </a:r>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66628FAB-2957-4DB7-B2C9-57415A6ABF37}"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1513999" y="9582375"/>
            <a:ext cx="13378914"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a:t>Click to edit Master text styles</a:t>
            </a:r>
          </a:p>
        </p:txBody>
      </p:sp>
      <p:sp>
        <p:nvSpPr>
          <p:cNvPr id="4" name="Content Placeholder 3"/>
          <p:cNvSpPr>
            <a:spLocks noGrp="1"/>
          </p:cNvSpPr>
          <p:nvPr>
            <p:ph sz="half" idx="2"/>
          </p:nvPr>
        </p:nvSpPr>
        <p:spPr>
          <a:xfrm>
            <a:off x="1513999" y="13575851"/>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15381808" y="9582375"/>
            <a:ext cx="13384170" cy="3993477"/>
          </a:xfrm>
        </p:spPr>
        <p:txBody>
          <a:bodyPr anchor="b"/>
          <a:lstStyle>
            <a:lvl1pPr marL="0" indent="0">
              <a:buNone/>
              <a:defRPr sz="11000" b="1"/>
            </a:lvl1pPr>
            <a:lvl2pPr marL="2087804" indent="0">
              <a:buNone/>
              <a:defRPr sz="9100" b="1"/>
            </a:lvl2pPr>
            <a:lvl3pPr marL="4175613" indent="0">
              <a:buNone/>
              <a:defRPr sz="8200" b="1"/>
            </a:lvl3pPr>
            <a:lvl4pPr marL="6263417" indent="0">
              <a:buNone/>
              <a:defRPr sz="7300" b="1"/>
            </a:lvl4pPr>
            <a:lvl5pPr marL="8351221" indent="0">
              <a:buNone/>
              <a:defRPr sz="7300" b="1"/>
            </a:lvl5pPr>
            <a:lvl6pPr marL="10439030" indent="0">
              <a:buNone/>
              <a:defRPr sz="7300" b="1"/>
            </a:lvl6pPr>
            <a:lvl7pPr marL="12526834" indent="0">
              <a:buNone/>
              <a:defRPr sz="7300" b="1"/>
            </a:lvl7pPr>
            <a:lvl8pPr marL="14614639" indent="0">
              <a:buNone/>
              <a:defRPr sz="7300" b="1"/>
            </a:lvl8pPr>
            <a:lvl9pPr marL="16702447"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381808" y="13575851"/>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r>
              <a:rPr lang="en-GB"/>
              <a:t>13/02/2015</a:t>
            </a:r>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5FD962B5-68D3-4A1E-9115-292E841C79E9}"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r>
              <a:rPr lang="en-GB"/>
              <a:t>13/02/2015</a:t>
            </a:r>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C1C55C70-8CFB-4C00-ADD0-3264D3B13FFE}"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a:t>13/02/2015</a:t>
            </a:r>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1758BA62-5E2B-41B1-AD91-6F02A6540D70}"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4" y="1704413"/>
            <a:ext cx="9961903" cy="7253667"/>
          </a:xfrm>
        </p:spPr>
        <p:txBody>
          <a:bodyPr anchor="b"/>
          <a:lstStyle>
            <a:lvl1pPr algn="l">
              <a:defRPr sz="9100" b="1"/>
            </a:lvl1pPr>
          </a:lstStyle>
          <a:p>
            <a:r>
              <a:rPr lang="en-US"/>
              <a:t>Click to edit Master title style</a:t>
            </a:r>
            <a:endParaRPr lang="en-GB"/>
          </a:p>
        </p:txBody>
      </p:sp>
      <p:sp>
        <p:nvSpPr>
          <p:cNvPr id="3" name="Content Placeholder 2"/>
          <p:cNvSpPr>
            <a:spLocks noGrp="1"/>
          </p:cNvSpPr>
          <p:nvPr>
            <p:ph idx="1"/>
          </p:nvPr>
        </p:nvSpPr>
        <p:spPr>
          <a:xfrm>
            <a:off x="11838630" y="1704423"/>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1514004" y="8958090"/>
            <a:ext cx="9961903" cy="2928222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GB"/>
              <a:t>13/02/2015</a:t>
            </a:r>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4C127081-22CF-4F07-AE9F-CA8C8A78D2F7}"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8" y="29965967"/>
            <a:ext cx="18167985" cy="3537652"/>
          </a:xfrm>
        </p:spPr>
        <p:txBody>
          <a:bodyPr anchor="b"/>
          <a:lstStyle>
            <a:lvl1pPr algn="l">
              <a:defRPr sz="9100" b="1"/>
            </a:lvl1pPr>
          </a:lstStyle>
          <a:p>
            <a:r>
              <a:rPr lang="en-US"/>
              <a:t>Click to edit Master title style</a:t>
            </a:r>
            <a:endParaRPr lang="en-GB"/>
          </a:p>
        </p:txBody>
      </p:sp>
      <p:sp>
        <p:nvSpPr>
          <p:cNvPr id="3" name="Picture Placeholder 2"/>
          <p:cNvSpPr>
            <a:spLocks noGrp="1"/>
          </p:cNvSpPr>
          <p:nvPr>
            <p:ph type="pic" idx="1"/>
          </p:nvPr>
        </p:nvSpPr>
        <p:spPr>
          <a:xfrm>
            <a:off x="5935088" y="3825022"/>
            <a:ext cx="18167985" cy="25685115"/>
          </a:xfrm>
        </p:spPr>
        <p:txBody>
          <a:bodyPr/>
          <a:lstStyle>
            <a:lvl1pPr marL="0" indent="0">
              <a:buNone/>
              <a:defRPr sz="14600"/>
            </a:lvl1pPr>
            <a:lvl2pPr marL="2087804" indent="0">
              <a:buNone/>
              <a:defRPr sz="12800"/>
            </a:lvl2pPr>
            <a:lvl3pPr marL="4175613" indent="0">
              <a:buNone/>
              <a:defRPr sz="11000"/>
            </a:lvl3pPr>
            <a:lvl4pPr marL="6263417" indent="0">
              <a:buNone/>
              <a:defRPr sz="9100"/>
            </a:lvl4pPr>
            <a:lvl5pPr marL="8351221" indent="0">
              <a:buNone/>
              <a:defRPr sz="9100"/>
            </a:lvl5pPr>
            <a:lvl6pPr marL="10439030" indent="0">
              <a:buNone/>
              <a:defRPr sz="9100"/>
            </a:lvl6pPr>
            <a:lvl7pPr marL="12526834" indent="0">
              <a:buNone/>
              <a:defRPr sz="9100"/>
            </a:lvl7pPr>
            <a:lvl8pPr marL="14614639" indent="0">
              <a:buNone/>
              <a:defRPr sz="9100"/>
            </a:lvl8pPr>
            <a:lvl9pPr marL="16702447" indent="0">
              <a:buNone/>
              <a:defRPr sz="9100"/>
            </a:lvl9pPr>
          </a:lstStyle>
          <a:p>
            <a:endParaRPr lang="en-GB"/>
          </a:p>
        </p:txBody>
      </p:sp>
      <p:sp>
        <p:nvSpPr>
          <p:cNvPr id="4" name="Text Placeholder 3"/>
          <p:cNvSpPr>
            <a:spLocks noGrp="1"/>
          </p:cNvSpPr>
          <p:nvPr>
            <p:ph type="body" sz="half" idx="2"/>
          </p:nvPr>
        </p:nvSpPr>
        <p:spPr>
          <a:xfrm>
            <a:off x="5935088" y="33503620"/>
            <a:ext cx="18167985" cy="5024053"/>
          </a:xfrm>
        </p:spPr>
        <p:txBody>
          <a:bodyPr/>
          <a:lstStyle>
            <a:lvl1pPr marL="0" indent="0">
              <a:buNone/>
              <a:defRPr sz="6400"/>
            </a:lvl1pPr>
            <a:lvl2pPr marL="2087804" indent="0">
              <a:buNone/>
              <a:defRPr sz="5500"/>
            </a:lvl2pPr>
            <a:lvl3pPr marL="4175613" indent="0">
              <a:buNone/>
              <a:defRPr sz="4600"/>
            </a:lvl3pPr>
            <a:lvl4pPr marL="6263417" indent="0">
              <a:buNone/>
              <a:defRPr sz="4100"/>
            </a:lvl4pPr>
            <a:lvl5pPr marL="8351221" indent="0">
              <a:buNone/>
              <a:defRPr sz="4100"/>
            </a:lvl5pPr>
            <a:lvl6pPr marL="10439030" indent="0">
              <a:buNone/>
              <a:defRPr sz="4100"/>
            </a:lvl6pPr>
            <a:lvl7pPr marL="12526834" indent="0">
              <a:buNone/>
              <a:defRPr sz="4100"/>
            </a:lvl7pPr>
            <a:lvl8pPr marL="14614639" indent="0">
              <a:buNone/>
              <a:defRPr sz="4100"/>
            </a:lvl8pPr>
            <a:lvl9pPr marL="16702447" indent="0">
              <a:buNone/>
              <a:defRPr sz="41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GB"/>
              <a:t>13/02/2015</a:t>
            </a:r>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a:xfrm>
            <a:off x="21700649" y="38983504"/>
            <a:ext cx="7065328" cy="2972814"/>
          </a:xfrm>
          <a:prstGeom prst="rect">
            <a:avLst/>
          </a:prstGeom>
        </p:spPr>
        <p:txBody>
          <a:bodyPr lIns="417561" tIns="208780" rIns="417561" bIns="208780"/>
          <a:lstStyle>
            <a:lvl1pPr>
              <a:defRPr/>
            </a:lvl1pPr>
          </a:lstStyle>
          <a:p>
            <a:fld id="{DADC0669-0403-42B3-8D85-D98F4DC3248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13999" y="1714327"/>
            <a:ext cx="27251978" cy="7134755"/>
          </a:xfrm>
          <a:prstGeom prst="rect">
            <a:avLst/>
          </a:prstGeom>
          <a:noFill/>
          <a:ln w="9525">
            <a:noFill/>
            <a:miter lim="800000"/>
            <a:headEnd/>
            <a:tailEnd/>
          </a:ln>
          <a:effectLst/>
        </p:spPr>
        <p:txBody>
          <a:bodyPr vert="horz" wrap="square" lIns="417561" tIns="208780" rIns="417561" bIns="208780" numCol="1" anchor="ctr" anchorCtr="0" compatLnSpc="1">
            <a:prstTxWarp prst="textNoShape">
              <a:avLst/>
            </a:prstTxWarp>
          </a:bodyPr>
          <a:lstStyle/>
          <a:p>
            <a:pPr lvl="0"/>
            <a:r>
              <a:rPr lang="en-GB"/>
              <a:t>Click to edit Master title style</a:t>
            </a:r>
          </a:p>
        </p:txBody>
      </p:sp>
      <p:sp>
        <p:nvSpPr>
          <p:cNvPr id="1027" name="Rectangle 3"/>
          <p:cNvSpPr>
            <a:spLocks noGrp="1" noChangeArrowheads="1"/>
          </p:cNvSpPr>
          <p:nvPr>
            <p:ph type="body" idx="1"/>
          </p:nvPr>
        </p:nvSpPr>
        <p:spPr bwMode="auto">
          <a:xfrm>
            <a:off x="1513999" y="9988665"/>
            <a:ext cx="27251978" cy="28251648"/>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28" name="Rectangle 4"/>
          <p:cNvSpPr>
            <a:spLocks noGrp="1" noChangeArrowheads="1"/>
          </p:cNvSpPr>
          <p:nvPr>
            <p:ph type="dt" sz="half" idx="2"/>
          </p:nvPr>
        </p:nvSpPr>
        <p:spPr bwMode="auto">
          <a:xfrm>
            <a:off x="1513998" y="38983504"/>
            <a:ext cx="7065328" cy="2972814"/>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lvl1pPr>
              <a:defRPr sz="6400"/>
            </a:lvl1pPr>
          </a:lstStyle>
          <a:p>
            <a:r>
              <a:rPr lang="en-GB"/>
              <a:t>13/02/2015</a:t>
            </a:r>
          </a:p>
        </p:txBody>
      </p:sp>
      <p:sp>
        <p:nvSpPr>
          <p:cNvPr id="1029" name="Rectangle 5"/>
          <p:cNvSpPr>
            <a:spLocks noGrp="1" noChangeArrowheads="1"/>
          </p:cNvSpPr>
          <p:nvPr>
            <p:ph type="ftr" sz="quarter" idx="3"/>
          </p:nvPr>
        </p:nvSpPr>
        <p:spPr bwMode="auto">
          <a:xfrm>
            <a:off x="10345658" y="38983504"/>
            <a:ext cx="9588659" cy="2972814"/>
          </a:xfrm>
          <a:prstGeom prst="rect">
            <a:avLst/>
          </a:prstGeom>
          <a:noFill/>
          <a:ln w="9525">
            <a:noFill/>
            <a:miter lim="800000"/>
            <a:headEnd/>
            <a:tailEnd/>
          </a:ln>
          <a:effectLst/>
        </p:spPr>
        <p:txBody>
          <a:bodyPr vert="horz" wrap="square" lIns="417561" tIns="208780" rIns="417561" bIns="208780" numCol="1" anchor="t" anchorCtr="0" compatLnSpc="1">
            <a:prstTxWarp prst="textNoShape">
              <a:avLst/>
            </a:prstTxWarp>
          </a:bodyPr>
          <a:lstStyle>
            <a:lvl1pPr algn="ctr">
              <a:defRPr sz="6400"/>
            </a:lvl1pPr>
          </a:lstStyle>
          <a:p>
            <a:endParaRPr lang="en-GB"/>
          </a:p>
        </p:txBody>
      </p:sp>
      <p:pic>
        <p:nvPicPr>
          <p:cNvPr id="9" name="Picture 9" descr="nihrcolb_logo"/>
          <p:cNvPicPr>
            <a:picLocks noChangeAspect="1" noChangeArrowheads="1"/>
          </p:cNvPicPr>
          <p:nvPr userDrawn="1"/>
        </p:nvPicPr>
        <p:blipFill>
          <a:blip r:embed="rId13" cstate="print"/>
          <a:srcRect/>
          <a:stretch>
            <a:fillRect/>
          </a:stretch>
        </p:blipFill>
        <p:spPr bwMode="auto">
          <a:xfrm>
            <a:off x="22772979" y="1626998"/>
            <a:ext cx="6197195" cy="4065674"/>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rtl="0" fontAlgn="base">
        <a:spcBef>
          <a:spcPct val="0"/>
        </a:spcBef>
        <a:spcAft>
          <a:spcPct val="0"/>
        </a:spcAft>
        <a:defRPr sz="16400">
          <a:solidFill>
            <a:schemeClr val="tx2"/>
          </a:solidFill>
          <a:latin typeface="+mj-lt"/>
          <a:ea typeface="+mj-ea"/>
          <a:cs typeface="+mj-cs"/>
        </a:defRPr>
      </a:lvl1pPr>
      <a:lvl2pPr algn="l" rtl="0" fontAlgn="base">
        <a:spcBef>
          <a:spcPct val="0"/>
        </a:spcBef>
        <a:spcAft>
          <a:spcPct val="0"/>
        </a:spcAft>
        <a:defRPr sz="16400">
          <a:solidFill>
            <a:schemeClr val="tx2"/>
          </a:solidFill>
          <a:latin typeface="Arial" charset="0"/>
        </a:defRPr>
      </a:lvl2pPr>
      <a:lvl3pPr algn="l" rtl="0" fontAlgn="base">
        <a:spcBef>
          <a:spcPct val="0"/>
        </a:spcBef>
        <a:spcAft>
          <a:spcPct val="0"/>
        </a:spcAft>
        <a:defRPr sz="16400">
          <a:solidFill>
            <a:schemeClr val="tx2"/>
          </a:solidFill>
          <a:latin typeface="Arial" charset="0"/>
        </a:defRPr>
      </a:lvl3pPr>
      <a:lvl4pPr algn="l" rtl="0" fontAlgn="base">
        <a:spcBef>
          <a:spcPct val="0"/>
        </a:spcBef>
        <a:spcAft>
          <a:spcPct val="0"/>
        </a:spcAft>
        <a:defRPr sz="16400">
          <a:solidFill>
            <a:schemeClr val="tx2"/>
          </a:solidFill>
          <a:latin typeface="Arial" charset="0"/>
        </a:defRPr>
      </a:lvl4pPr>
      <a:lvl5pPr algn="l" rtl="0" fontAlgn="base">
        <a:spcBef>
          <a:spcPct val="0"/>
        </a:spcBef>
        <a:spcAft>
          <a:spcPct val="0"/>
        </a:spcAft>
        <a:defRPr sz="16400">
          <a:solidFill>
            <a:schemeClr val="tx2"/>
          </a:solidFill>
          <a:latin typeface="Arial" charset="0"/>
        </a:defRPr>
      </a:lvl5pPr>
      <a:lvl6pPr marL="2087804" algn="l" rtl="0" fontAlgn="base">
        <a:spcBef>
          <a:spcPct val="0"/>
        </a:spcBef>
        <a:spcAft>
          <a:spcPct val="0"/>
        </a:spcAft>
        <a:defRPr sz="16400">
          <a:solidFill>
            <a:schemeClr val="tx2"/>
          </a:solidFill>
          <a:latin typeface="Arial" charset="0"/>
        </a:defRPr>
      </a:lvl6pPr>
      <a:lvl7pPr marL="4175613" algn="l" rtl="0" fontAlgn="base">
        <a:spcBef>
          <a:spcPct val="0"/>
        </a:spcBef>
        <a:spcAft>
          <a:spcPct val="0"/>
        </a:spcAft>
        <a:defRPr sz="16400">
          <a:solidFill>
            <a:schemeClr val="tx2"/>
          </a:solidFill>
          <a:latin typeface="Arial" charset="0"/>
        </a:defRPr>
      </a:lvl7pPr>
      <a:lvl8pPr marL="6263417" algn="l" rtl="0" fontAlgn="base">
        <a:spcBef>
          <a:spcPct val="0"/>
        </a:spcBef>
        <a:spcAft>
          <a:spcPct val="0"/>
        </a:spcAft>
        <a:defRPr sz="16400">
          <a:solidFill>
            <a:schemeClr val="tx2"/>
          </a:solidFill>
          <a:latin typeface="Arial" charset="0"/>
        </a:defRPr>
      </a:lvl8pPr>
      <a:lvl9pPr marL="8351221" algn="l" rtl="0" fontAlgn="base">
        <a:spcBef>
          <a:spcPct val="0"/>
        </a:spcBef>
        <a:spcAft>
          <a:spcPct val="0"/>
        </a:spcAft>
        <a:defRPr sz="16400">
          <a:solidFill>
            <a:schemeClr val="tx2"/>
          </a:solidFill>
          <a:latin typeface="Arial" charset="0"/>
        </a:defRPr>
      </a:lvl9pPr>
    </p:titleStyle>
    <p:bodyStyle>
      <a:lvl1pPr marL="1565855" indent="-1565855" algn="l" rtl="0" fontAlgn="base">
        <a:spcBef>
          <a:spcPct val="20000"/>
        </a:spcBef>
        <a:spcAft>
          <a:spcPct val="0"/>
        </a:spcAft>
        <a:buChar char="•"/>
        <a:defRPr sz="9100">
          <a:solidFill>
            <a:schemeClr val="tx1"/>
          </a:solidFill>
          <a:latin typeface="+mn-lt"/>
          <a:ea typeface="+mn-ea"/>
          <a:cs typeface="+mn-cs"/>
        </a:defRPr>
      </a:lvl1pPr>
      <a:lvl2pPr marL="3392683" indent="-1304879" algn="l" rtl="0" fontAlgn="base">
        <a:spcBef>
          <a:spcPct val="20000"/>
        </a:spcBef>
        <a:spcAft>
          <a:spcPct val="0"/>
        </a:spcAft>
        <a:buChar char="–"/>
        <a:defRPr sz="9100">
          <a:solidFill>
            <a:schemeClr val="tx1"/>
          </a:solidFill>
          <a:latin typeface="+mn-lt"/>
        </a:defRPr>
      </a:lvl2pPr>
      <a:lvl3pPr marL="5219515" indent="-1043902" algn="l" rtl="0" fontAlgn="base">
        <a:spcBef>
          <a:spcPct val="20000"/>
        </a:spcBef>
        <a:spcAft>
          <a:spcPct val="0"/>
        </a:spcAft>
        <a:buChar char="•"/>
        <a:defRPr sz="9100">
          <a:solidFill>
            <a:schemeClr val="tx1"/>
          </a:solidFill>
          <a:latin typeface="+mn-lt"/>
        </a:defRPr>
      </a:lvl3pPr>
      <a:lvl4pPr marL="7307319" indent="-1043902" algn="l" rtl="0" fontAlgn="base">
        <a:spcBef>
          <a:spcPct val="20000"/>
        </a:spcBef>
        <a:spcAft>
          <a:spcPct val="0"/>
        </a:spcAft>
        <a:buChar char="–"/>
        <a:defRPr sz="9100">
          <a:solidFill>
            <a:schemeClr val="tx1"/>
          </a:solidFill>
          <a:latin typeface="+mn-lt"/>
        </a:defRPr>
      </a:lvl4pPr>
      <a:lvl5pPr marL="9395128" indent="-1043902" algn="l" rtl="0" fontAlgn="base">
        <a:spcBef>
          <a:spcPct val="20000"/>
        </a:spcBef>
        <a:spcAft>
          <a:spcPct val="0"/>
        </a:spcAft>
        <a:buChar char="»"/>
        <a:defRPr sz="9100">
          <a:solidFill>
            <a:schemeClr val="tx1"/>
          </a:solidFill>
          <a:latin typeface="+mn-lt"/>
        </a:defRPr>
      </a:lvl5pPr>
      <a:lvl6pPr marL="11482932" indent="-1043902" algn="l" rtl="0" fontAlgn="base">
        <a:spcBef>
          <a:spcPct val="20000"/>
        </a:spcBef>
        <a:spcAft>
          <a:spcPct val="0"/>
        </a:spcAft>
        <a:buChar char="»"/>
        <a:defRPr sz="9100">
          <a:solidFill>
            <a:schemeClr val="tx1"/>
          </a:solidFill>
          <a:latin typeface="+mn-lt"/>
        </a:defRPr>
      </a:lvl6pPr>
      <a:lvl7pPr marL="13570737" indent="-1043902" algn="l" rtl="0" fontAlgn="base">
        <a:spcBef>
          <a:spcPct val="20000"/>
        </a:spcBef>
        <a:spcAft>
          <a:spcPct val="0"/>
        </a:spcAft>
        <a:buChar char="»"/>
        <a:defRPr sz="9100">
          <a:solidFill>
            <a:schemeClr val="tx1"/>
          </a:solidFill>
          <a:latin typeface="+mn-lt"/>
        </a:defRPr>
      </a:lvl7pPr>
      <a:lvl8pPr marL="15658545" indent="-1043902" algn="l" rtl="0" fontAlgn="base">
        <a:spcBef>
          <a:spcPct val="20000"/>
        </a:spcBef>
        <a:spcAft>
          <a:spcPct val="0"/>
        </a:spcAft>
        <a:buChar char="»"/>
        <a:defRPr sz="9100">
          <a:solidFill>
            <a:schemeClr val="tx1"/>
          </a:solidFill>
          <a:latin typeface="+mn-lt"/>
        </a:defRPr>
      </a:lvl8pPr>
      <a:lvl9pPr marL="17746350" indent="-1043902" algn="l" rtl="0" fontAlgn="base">
        <a:spcBef>
          <a:spcPct val="20000"/>
        </a:spcBef>
        <a:spcAft>
          <a:spcPct val="0"/>
        </a:spcAft>
        <a:buChar char="»"/>
        <a:defRPr sz="9100">
          <a:solidFill>
            <a:schemeClr val="tx1"/>
          </a:solidFill>
          <a:latin typeface="+mn-lt"/>
        </a:defRPr>
      </a:lvl9pPr>
    </p:bodyStyle>
    <p:otherStyle>
      <a:defPPr>
        <a:defRPr lang="en-US"/>
      </a:defPPr>
      <a:lvl1pPr marL="0" algn="l" defTabSz="4175613" rtl="0" eaLnBrk="1" latinLnBrk="0" hangingPunct="1">
        <a:defRPr sz="8200" kern="1200">
          <a:solidFill>
            <a:schemeClr val="tx1"/>
          </a:solidFill>
          <a:latin typeface="+mn-lt"/>
          <a:ea typeface="+mn-ea"/>
          <a:cs typeface="+mn-cs"/>
        </a:defRPr>
      </a:lvl1pPr>
      <a:lvl2pPr marL="2087804" algn="l" defTabSz="4175613" rtl="0" eaLnBrk="1" latinLnBrk="0" hangingPunct="1">
        <a:defRPr sz="8200" kern="1200">
          <a:solidFill>
            <a:schemeClr val="tx1"/>
          </a:solidFill>
          <a:latin typeface="+mn-lt"/>
          <a:ea typeface="+mn-ea"/>
          <a:cs typeface="+mn-cs"/>
        </a:defRPr>
      </a:lvl2pPr>
      <a:lvl3pPr marL="4175613" algn="l" defTabSz="4175613" rtl="0" eaLnBrk="1" latinLnBrk="0" hangingPunct="1">
        <a:defRPr sz="8200" kern="1200">
          <a:solidFill>
            <a:schemeClr val="tx1"/>
          </a:solidFill>
          <a:latin typeface="+mn-lt"/>
          <a:ea typeface="+mn-ea"/>
          <a:cs typeface="+mn-cs"/>
        </a:defRPr>
      </a:lvl3pPr>
      <a:lvl4pPr marL="6263417" algn="l" defTabSz="4175613" rtl="0" eaLnBrk="1" latinLnBrk="0" hangingPunct="1">
        <a:defRPr sz="8200" kern="1200">
          <a:solidFill>
            <a:schemeClr val="tx1"/>
          </a:solidFill>
          <a:latin typeface="+mn-lt"/>
          <a:ea typeface="+mn-ea"/>
          <a:cs typeface="+mn-cs"/>
        </a:defRPr>
      </a:lvl4pPr>
      <a:lvl5pPr marL="8351221" algn="l" defTabSz="4175613" rtl="0" eaLnBrk="1" latinLnBrk="0" hangingPunct="1">
        <a:defRPr sz="8200" kern="1200">
          <a:solidFill>
            <a:schemeClr val="tx1"/>
          </a:solidFill>
          <a:latin typeface="+mn-lt"/>
          <a:ea typeface="+mn-ea"/>
          <a:cs typeface="+mn-cs"/>
        </a:defRPr>
      </a:lvl5pPr>
      <a:lvl6pPr marL="10439030" algn="l" defTabSz="4175613" rtl="0" eaLnBrk="1" latinLnBrk="0" hangingPunct="1">
        <a:defRPr sz="8200" kern="1200">
          <a:solidFill>
            <a:schemeClr val="tx1"/>
          </a:solidFill>
          <a:latin typeface="+mn-lt"/>
          <a:ea typeface="+mn-ea"/>
          <a:cs typeface="+mn-cs"/>
        </a:defRPr>
      </a:lvl6pPr>
      <a:lvl7pPr marL="12526834" algn="l" defTabSz="4175613" rtl="0" eaLnBrk="1" latinLnBrk="0" hangingPunct="1">
        <a:defRPr sz="8200" kern="1200">
          <a:solidFill>
            <a:schemeClr val="tx1"/>
          </a:solidFill>
          <a:latin typeface="+mn-lt"/>
          <a:ea typeface="+mn-ea"/>
          <a:cs typeface="+mn-cs"/>
        </a:defRPr>
      </a:lvl7pPr>
      <a:lvl8pPr marL="14614639" algn="l" defTabSz="4175613" rtl="0" eaLnBrk="1" latinLnBrk="0" hangingPunct="1">
        <a:defRPr sz="8200" kern="1200">
          <a:solidFill>
            <a:schemeClr val="tx1"/>
          </a:solidFill>
          <a:latin typeface="+mn-lt"/>
          <a:ea typeface="+mn-ea"/>
          <a:cs typeface="+mn-cs"/>
        </a:defRPr>
      </a:lvl8pPr>
      <a:lvl9pPr marL="16702447" algn="l" defTabSz="4175613" rtl="0" eaLnBrk="1" latinLnBrk="0" hangingPunct="1">
        <a:defRPr sz="8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7"/>
            <a:ext cx="27251978" cy="7134755"/>
          </a:xfrm>
          <a:prstGeom prst="rect">
            <a:avLst/>
          </a:prstGeom>
        </p:spPr>
        <p:txBody>
          <a:bodyPr vert="horz" lIns="417561" tIns="208780" rIns="417561" bIns="20878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1513999" y="9988665"/>
            <a:ext cx="27251978" cy="28251648"/>
          </a:xfrm>
          <a:prstGeom prst="rect">
            <a:avLst/>
          </a:prstGeom>
        </p:spPr>
        <p:txBody>
          <a:bodyPr vert="horz" lIns="417561" tIns="208780" rIns="417561" bIns="20878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1513998" y="39677171"/>
            <a:ext cx="7065328" cy="2279157"/>
          </a:xfrm>
          <a:prstGeom prst="rect">
            <a:avLst/>
          </a:prstGeom>
        </p:spPr>
        <p:txBody>
          <a:bodyPr vert="horz" lIns="417561" tIns="208780" rIns="417561" bIns="208780" rtlCol="0" anchor="ctr"/>
          <a:lstStyle>
            <a:lvl1pPr algn="l">
              <a:defRPr sz="5500">
                <a:solidFill>
                  <a:schemeClr val="tx1">
                    <a:tint val="75000"/>
                  </a:schemeClr>
                </a:solidFill>
              </a:defRPr>
            </a:lvl1pPr>
          </a:lstStyle>
          <a:p>
            <a:fld id="{1783CB12-6EC0-49DF-90E8-A37AB47C7FD9}" type="datetimeFigureOut">
              <a:rPr lang="en-GB" smtClean="0"/>
              <a:t>12/03/2024</a:t>
            </a:fld>
            <a:endParaRPr lang="en-GB"/>
          </a:p>
        </p:txBody>
      </p:sp>
      <p:sp>
        <p:nvSpPr>
          <p:cNvPr id="5" name="Footer Placeholder 4"/>
          <p:cNvSpPr>
            <a:spLocks noGrp="1"/>
          </p:cNvSpPr>
          <p:nvPr>
            <p:ph type="ftr" sz="quarter" idx="3"/>
          </p:nvPr>
        </p:nvSpPr>
        <p:spPr>
          <a:xfrm>
            <a:off x="10345658" y="39677171"/>
            <a:ext cx="9588659" cy="2279157"/>
          </a:xfrm>
          <a:prstGeom prst="rect">
            <a:avLst/>
          </a:prstGeom>
        </p:spPr>
        <p:txBody>
          <a:bodyPr vert="horz" lIns="417561" tIns="208780" rIns="417561" bIns="208780" rtlCol="0" anchor="ctr"/>
          <a:lstStyle>
            <a:lvl1pPr algn="ctr">
              <a:defRPr sz="55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71"/>
            <a:ext cx="7065328" cy="2279157"/>
          </a:xfrm>
          <a:prstGeom prst="rect">
            <a:avLst/>
          </a:prstGeom>
        </p:spPr>
        <p:txBody>
          <a:bodyPr vert="horz" lIns="417561" tIns="208780" rIns="417561" bIns="208780" rtlCol="0" anchor="ctr"/>
          <a:lstStyle>
            <a:lvl1pPr algn="r">
              <a:defRPr sz="5500">
                <a:solidFill>
                  <a:schemeClr val="tx1">
                    <a:tint val="75000"/>
                  </a:schemeClr>
                </a:solidFill>
              </a:defRPr>
            </a:lvl1pPr>
          </a:lstStyle>
          <a:p>
            <a:fld id="{5238C2C8-4400-4E99-ADB3-C67A491B9083}" type="slidenum">
              <a:rPr lang="en-GB" smtClean="0"/>
              <a:t>‹#›</a:t>
            </a:fld>
            <a:endParaRPr lang="en-GB"/>
          </a:p>
        </p:txBody>
      </p:sp>
    </p:spTree>
    <p:extLst>
      <p:ext uri="{BB962C8B-B14F-4D97-AF65-F5344CB8AC3E}">
        <p14:creationId xmlns:p14="http://schemas.microsoft.com/office/powerpoint/2010/main" val="22075841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175613" rtl="0" eaLnBrk="1" latinLnBrk="0" hangingPunct="1">
        <a:spcBef>
          <a:spcPct val="0"/>
        </a:spcBef>
        <a:buNone/>
        <a:defRPr sz="20100" kern="1200">
          <a:solidFill>
            <a:schemeClr val="tx1"/>
          </a:solidFill>
          <a:latin typeface="+mj-lt"/>
          <a:ea typeface="+mj-ea"/>
          <a:cs typeface="+mj-cs"/>
        </a:defRPr>
      </a:lvl1pPr>
    </p:titleStyle>
    <p:bodyStyle>
      <a:lvl1pPr marL="1565855" indent="-1565855" algn="l" defTabSz="4175613" rtl="0" eaLnBrk="1" latinLnBrk="0" hangingPunct="1">
        <a:spcBef>
          <a:spcPct val="20000"/>
        </a:spcBef>
        <a:buFont typeface="Arial" panose="020B0604020202020204" pitchFamily="34" charset="0"/>
        <a:buChar char="•"/>
        <a:defRPr sz="14600" kern="1200">
          <a:solidFill>
            <a:schemeClr val="tx1"/>
          </a:solidFill>
          <a:latin typeface="+mn-lt"/>
          <a:ea typeface="+mn-ea"/>
          <a:cs typeface="+mn-cs"/>
        </a:defRPr>
      </a:lvl1pPr>
      <a:lvl2pPr marL="3392683" indent="-1304879" algn="l" defTabSz="4175613" rtl="0" eaLnBrk="1" latinLnBrk="0" hangingPunct="1">
        <a:spcBef>
          <a:spcPct val="20000"/>
        </a:spcBef>
        <a:buFont typeface="Arial" panose="020B0604020202020204" pitchFamily="34" charset="0"/>
        <a:buChar char="–"/>
        <a:defRPr sz="12800" kern="1200">
          <a:solidFill>
            <a:schemeClr val="tx1"/>
          </a:solidFill>
          <a:latin typeface="+mn-lt"/>
          <a:ea typeface="+mn-ea"/>
          <a:cs typeface="+mn-cs"/>
        </a:defRPr>
      </a:lvl2pPr>
      <a:lvl3pPr marL="5219515" indent="-1043902" algn="l" defTabSz="4175613"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3pPr>
      <a:lvl4pPr marL="7307319"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4pPr>
      <a:lvl5pPr marL="9395128"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5pPr>
      <a:lvl6pPr marL="11482932"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6pPr>
      <a:lvl7pPr marL="13570737"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7pPr>
      <a:lvl8pPr marL="15658545"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8pPr>
      <a:lvl9pPr marL="17746350" indent="-1043902" algn="l" defTabSz="4175613" rtl="0" eaLnBrk="1" latinLnBrk="0" hangingPunct="1">
        <a:spcBef>
          <a:spcPct val="20000"/>
        </a:spcBef>
        <a:buFont typeface="Arial" panose="020B0604020202020204" pitchFamily="34" charset="0"/>
        <a:buChar char="•"/>
        <a:defRPr sz="9100" kern="1200">
          <a:solidFill>
            <a:schemeClr val="tx1"/>
          </a:solidFill>
          <a:latin typeface="+mn-lt"/>
          <a:ea typeface="+mn-ea"/>
          <a:cs typeface="+mn-cs"/>
        </a:defRPr>
      </a:lvl9pPr>
    </p:bodyStyle>
    <p:otherStyle>
      <a:defPPr>
        <a:defRPr lang="en-US"/>
      </a:defPPr>
      <a:lvl1pPr marL="0" algn="l" defTabSz="4175613" rtl="0" eaLnBrk="1" latinLnBrk="0" hangingPunct="1">
        <a:defRPr sz="8200" kern="1200">
          <a:solidFill>
            <a:schemeClr val="tx1"/>
          </a:solidFill>
          <a:latin typeface="+mn-lt"/>
          <a:ea typeface="+mn-ea"/>
          <a:cs typeface="+mn-cs"/>
        </a:defRPr>
      </a:lvl1pPr>
      <a:lvl2pPr marL="2087804" algn="l" defTabSz="4175613" rtl="0" eaLnBrk="1" latinLnBrk="0" hangingPunct="1">
        <a:defRPr sz="8200" kern="1200">
          <a:solidFill>
            <a:schemeClr val="tx1"/>
          </a:solidFill>
          <a:latin typeface="+mn-lt"/>
          <a:ea typeface="+mn-ea"/>
          <a:cs typeface="+mn-cs"/>
        </a:defRPr>
      </a:lvl2pPr>
      <a:lvl3pPr marL="4175613" algn="l" defTabSz="4175613" rtl="0" eaLnBrk="1" latinLnBrk="0" hangingPunct="1">
        <a:defRPr sz="8200" kern="1200">
          <a:solidFill>
            <a:schemeClr val="tx1"/>
          </a:solidFill>
          <a:latin typeface="+mn-lt"/>
          <a:ea typeface="+mn-ea"/>
          <a:cs typeface="+mn-cs"/>
        </a:defRPr>
      </a:lvl3pPr>
      <a:lvl4pPr marL="6263417" algn="l" defTabSz="4175613" rtl="0" eaLnBrk="1" latinLnBrk="0" hangingPunct="1">
        <a:defRPr sz="8200" kern="1200">
          <a:solidFill>
            <a:schemeClr val="tx1"/>
          </a:solidFill>
          <a:latin typeface="+mn-lt"/>
          <a:ea typeface="+mn-ea"/>
          <a:cs typeface="+mn-cs"/>
        </a:defRPr>
      </a:lvl4pPr>
      <a:lvl5pPr marL="8351221" algn="l" defTabSz="4175613" rtl="0" eaLnBrk="1" latinLnBrk="0" hangingPunct="1">
        <a:defRPr sz="8200" kern="1200">
          <a:solidFill>
            <a:schemeClr val="tx1"/>
          </a:solidFill>
          <a:latin typeface="+mn-lt"/>
          <a:ea typeface="+mn-ea"/>
          <a:cs typeface="+mn-cs"/>
        </a:defRPr>
      </a:lvl5pPr>
      <a:lvl6pPr marL="10439030" algn="l" defTabSz="4175613" rtl="0" eaLnBrk="1" latinLnBrk="0" hangingPunct="1">
        <a:defRPr sz="8200" kern="1200">
          <a:solidFill>
            <a:schemeClr val="tx1"/>
          </a:solidFill>
          <a:latin typeface="+mn-lt"/>
          <a:ea typeface="+mn-ea"/>
          <a:cs typeface="+mn-cs"/>
        </a:defRPr>
      </a:lvl6pPr>
      <a:lvl7pPr marL="12526834" algn="l" defTabSz="4175613" rtl="0" eaLnBrk="1" latinLnBrk="0" hangingPunct="1">
        <a:defRPr sz="8200" kern="1200">
          <a:solidFill>
            <a:schemeClr val="tx1"/>
          </a:solidFill>
          <a:latin typeface="+mn-lt"/>
          <a:ea typeface="+mn-ea"/>
          <a:cs typeface="+mn-cs"/>
        </a:defRPr>
      </a:lvl7pPr>
      <a:lvl8pPr marL="14614639" algn="l" defTabSz="4175613" rtl="0" eaLnBrk="1" latinLnBrk="0" hangingPunct="1">
        <a:defRPr sz="8200" kern="1200">
          <a:solidFill>
            <a:schemeClr val="tx1"/>
          </a:solidFill>
          <a:latin typeface="+mn-lt"/>
          <a:ea typeface="+mn-ea"/>
          <a:cs typeface="+mn-cs"/>
        </a:defRPr>
      </a:lvl8pPr>
      <a:lvl9pPr marL="16702447" algn="l" defTabSz="4175613"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13.jpeg"/><Relationship Id="rId11" Type="http://schemas.openxmlformats.org/officeDocument/2006/relationships/image" Target="../media/image18.png"/><Relationship Id="rId5" Type="http://schemas.openxmlformats.org/officeDocument/2006/relationships/image" Target="../media/image12.png"/><Relationship Id="rId10" Type="http://schemas.openxmlformats.org/officeDocument/2006/relationships/image" Target="../media/image17.png"/><Relationship Id="rId4" Type="http://schemas.openxmlformats.org/officeDocument/2006/relationships/image" Target="../media/image11.jp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099464" y="0"/>
            <a:ext cx="8155212" cy="721868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GB"/>
          </a:p>
        </p:txBody>
      </p:sp>
      <p:pic>
        <p:nvPicPr>
          <p:cNvPr id="5" name="Content Placeholder 3"/>
          <p:cNvPicPr>
            <a:picLocks noGrp="1" noChangeAspect="1"/>
          </p:cNvPicPr>
          <p:nvPr>
            <p:ph idx="1"/>
          </p:nvPr>
        </p:nvPicPr>
        <p:blipFill>
          <a:blip r:embed="rId2"/>
          <a:stretch>
            <a:fillRect/>
          </a:stretch>
        </p:blipFill>
        <p:spPr>
          <a:xfrm>
            <a:off x="184755" y="0"/>
            <a:ext cx="13754517" cy="311423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71" y="38800793"/>
            <a:ext cx="8495374" cy="2183669"/>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10981" y="38469752"/>
            <a:ext cx="4641176" cy="2784707"/>
          </a:xfrm>
          <a:prstGeom prst="rect">
            <a:avLst/>
          </a:prstGeom>
        </p:spPr>
      </p:pic>
      <p:sp>
        <p:nvSpPr>
          <p:cNvPr id="10" name="TextBox 9"/>
          <p:cNvSpPr txBox="1"/>
          <p:nvPr/>
        </p:nvSpPr>
        <p:spPr>
          <a:xfrm>
            <a:off x="594371" y="41350478"/>
            <a:ext cx="28714698" cy="1200329"/>
          </a:xfrm>
          <a:prstGeom prst="rect">
            <a:avLst/>
          </a:prstGeom>
          <a:noFill/>
        </p:spPr>
        <p:txBody>
          <a:bodyPr wrap="square" rtlCol="0">
            <a:spAutoFit/>
          </a:bodyPr>
          <a:lstStyle/>
          <a:p>
            <a:pPr algn="ctr"/>
            <a:r>
              <a:rPr lang="en-GB" sz="2400" b="1" dirty="0"/>
              <a:t>The research was funded by the National Institute for Health and Care Research Health Protection Research Unit (NIHR HPRU) in Gastrointestinal Infections at University of Liverpool in partnership with the UK Health Security Agency (UKHSA), in collaboration with University of Warwick. The views expressed are those of the author(s) and not necessarily the NIHR, the Department of Health and Social Care or the UK Health Security Agency.</a:t>
            </a:r>
          </a:p>
        </p:txBody>
      </p:sp>
      <p:pic>
        <p:nvPicPr>
          <p:cNvPr id="11" name="Picture 10"/>
          <p:cNvPicPr>
            <a:picLocks noChangeAspect="1"/>
          </p:cNvPicPr>
          <p:nvPr/>
        </p:nvPicPr>
        <p:blipFill>
          <a:blip r:embed="rId5"/>
          <a:stretch>
            <a:fillRect/>
          </a:stretch>
        </p:blipFill>
        <p:spPr>
          <a:xfrm>
            <a:off x="14916886" y="38544017"/>
            <a:ext cx="2794884" cy="2734453"/>
          </a:xfrm>
          <a:prstGeom prst="rect">
            <a:avLst/>
          </a:prstGeom>
        </p:spPr>
      </p:pic>
      <p:pic>
        <p:nvPicPr>
          <p:cNvPr id="3" name="Picture 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0440229" y="38781969"/>
            <a:ext cx="8868840" cy="1587056"/>
          </a:xfrm>
          <a:prstGeom prst="rect">
            <a:avLst/>
          </a:prstGeom>
        </p:spPr>
      </p:pic>
      <p:sp>
        <p:nvSpPr>
          <p:cNvPr id="9" name="Rectangle 8">
            <a:extLst>
              <a:ext uri="{FF2B5EF4-FFF2-40B4-BE49-F238E27FC236}">
                <a16:creationId xmlns:a16="http://schemas.microsoft.com/office/drawing/2014/main" id="{35DA1021-26E6-F9AD-50FF-DE936072E9E4}"/>
              </a:ext>
            </a:extLst>
          </p:cNvPr>
          <p:cNvSpPr/>
          <p:nvPr/>
        </p:nvSpPr>
        <p:spPr>
          <a:xfrm>
            <a:off x="1055225" y="8133781"/>
            <a:ext cx="9024231" cy="1174340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571500" indent="-571500">
              <a:buFont typeface="Arial" panose="020B0604020202020204" pitchFamily="34" charset="0"/>
              <a:buChar char="•"/>
            </a:pPr>
            <a:r>
              <a:rPr lang="en-GB" sz="4400" i="0" dirty="0">
                <a:solidFill>
                  <a:schemeClr val="tx1"/>
                </a:solidFill>
                <a:effectLst/>
                <a:latin typeface="Söhne"/>
              </a:rPr>
              <a:t>In the UK, the surveillance of gastrointestinal (GI) infections relies mainly on the laboratory reporting of specific GI pathogens.</a:t>
            </a:r>
          </a:p>
          <a:p>
            <a:pPr marL="571500" indent="-571500">
              <a:buFont typeface="Arial" panose="020B0604020202020204" pitchFamily="34" charset="0"/>
              <a:buChar char="•"/>
            </a:pPr>
            <a:r>
              <a:rPr lang="en-GB" sz="4400" i="0" dirty="0">
                <a:solidFill>
                  <a:schemeClr val="tx1"/>
                </a:solidFill>
                <a:effectLst/>
                <a:latin typeface="Söhne"/>
              </a:rPr>
              <a:t>Real-time syndromic surveillance offers additional support by monitoring a broader spectrum of GI illness in the community through patients presenting GI symptoms to various NHS healthcare facilities.</a:t>
            </a:r>
          </a:p>
          <a:p>
            <a:pPr marL="571500" indent="-571500">
              <a:buFont typeface="Arial" panose="020B0604020202020204" pitchFamily="34" charset="0"/>
              <a:buChar char="•"/>
            </a:pPr>
            <a:r>
              <a:rPr lang="en-GB" sz="4400" dirty="0">
                <a:solidFill>
                  <a:schemeClr val="tx1"/>
                </a:solidFill>
                <a:latin typeface="Söhne"/>
              </a:rPr>
              <a:t>A</a:t>
            </a:r>
            <a:r>
              <a:rPr lang="en-GB" sz="4400" i="0" dirty="0">
                <a:solidFill>
                  <a:schemeClr val="tx1"/>
                </a:solidFill>
                <a:effectLst/>
                <a:latin typeface="Söhne"/>
              </a:rPr>
              <a:t> drawback of syndromic surveillance is the lack of specificity in syndromic indicators for individual pathogens, posing challenges in interpreting trends related to GI syndromes.</a:t>
            </a:r>
            <a:endParaRPr lang="en-GB" sz="4400" dirty="0">
              <a:solidFill>
                <a:schemeClr val="tx1"/>
              </a:solidFill>
            </a:endParaRPr>
          </a:p>
        </p:txBody>
      </p:sp>
      <p:sp>
        <p:nvSpPr>
          <p:cNvPr id="12" name="Rectangle 11">
            <a:extLst>
              <a:ext uri="{FF2B5EF4-FFF2-40B4-BE49-F238E27FC236}">
                <a16:creationId xmlns:a16="http://schemas.microsoft.com/office/drawing/2014/main" id="{F31959A3-8DBD-0F08-D3C8-99380A03A519}"/>
              </a:ext>
            </a:extLst>
          </p:cNvPr>
          <p:cNvSpPr/>
          <p:nvPr/>
        </p:nvSpPr>
        <p:spPr>
          <a:xfrm>
            <a:off x="1055226" y="6645574"/>
            <a:ext cx="9020708" cy="145580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5400" dirty="0"/>
              <a:t>INTRODUCTION</a:t>
            </a:r>
          </a:p>
        </p:txBody>
      </p:sp>
      <p:sp>
        <p:nvSpPr>
          <p:cNvPr id="14" name="Rectangle 13">
            <a:extLst>
              <a:ext uri="{FF2B5EF4-FFF2-40B4-BE49-F238E27FC236}">
                <a16:creationId xmlns:a16="http://schemas.microsoft.com/office/drawing/2014/main" id="{5D24AD4C-DC53-1414-4FD6-E66041C68B75}"/>
              </a:ext>
            </a:extLst>
          </p:cNvPr>
          <p:cNvSpPr/>
          <p:nvPr/>
        </p:nvSpPr>
        <p:spPr>
          <a:xfrm>
            <a:off x="1055225" y="2728651"/>
            <a:ext cx="28550380" cy="3875450"/>
          </a:xfrm>
          <a:prstGeom prst="rect">
            <a:avLst/>
          </a:prstGeom>
          <a:ln>
            <a:noFill/>
          </a:ln>
        </p:spPr>
        <p:style>
          <a:lnRef idx="1">
            <a:schemeClr val="accent2"/>
          </a:lnRef>
          <a:fillRef idx="2">
            <a:schemeClr val="accent2"/>
          </a:fillRef>
          <a:effectRef idx="1">
            <a:schemeClr val="accent2"/>
          </a:effectRef>
          <a:fontRef idx="minor">
            <a:schemeClr val="dk1"/>
          </a:fontRef>
        </p:style>
        <p:txBody>
          <a:bodyPr rtlCol="0" anchor="t"/>
          <a:lstStyle/>
          <a:p>
            <a:pPr algn="ctr"/>
            <a:r>
              <a:rPr lang="en-GB" sz="5000" b="1" dirty="0">
                <a:latin typeface="Arial" panose="020B0604020202020204" pitchFamily="34" charset="0"/>
                <a:ea typeface="Calibri" panose="020F0502020204030204" pitchFamily="34" charset="0"/>
                <a:cs typeface="Times New Roman" panose="02020603050405020304" pitchFamily="18" charset="0"/>
              </a:rPr>
              <a:t>Determining the utility of UKHSA syndromic surveillance systems for monitoring changes in trends of commonly occurring gastrointestinal pathogens circulating in the community</a:t>
            </a:r>
          </a:p>
          <a:p>
            <a:pPr>
              <a:lnSpc>
                <a:spcPct val="107000"/>
              </a:lnSpc>
              <a:spcAft>
                <a:spcPts val="800"/>
              </a:spcAft>
            </a:pPr>
            <a:endParaRPr lang="en-GB" sz="2000" dirty="0">
              <a:solidFill>
                <a:schemeClr val="tx1"/>
              </a:solidFill>
              <a:effectLst/>
              <a:ea typeface="Calibri" panose="020F0502020204030204" pitchFamily="34" charset="0"/>
              <a:cs typeface="Times New Roman" panose="02020603050405020304" pitchFamily="18" charset="0"/>
            </a:endParaRPr>
          </a:p>
          <a:p>
            <a:pPr>
              <a:lnSpc>
                <a:spcPct val="107000"/>
              </a:lnSpc>
              <a:spcAft>
                <a:spcPts val="800"/>
              </a:spcAft>
            </a:pPr>
            <a:r>
              <a:rPr lang="en-GB" sz="4000" dirty="0">
                <a:solidFill>
                  <a:schemeClr val="tx1"/>
                </a:solidFill>
                <a:effectLst/>
                <a:ea typeface="Calibri" panose="020F0502020204030204" pitchFamily="34" charset="0"/>
                <a:cs typeface="Times New Roman" panose="02020603050405020304" pitchFamily="18" charset="0"/>
              </a:rPr>
              <a:t>Olubusola Adedire</a:t>
            </a:r>
            <a:r>
              <a:rPr lang="en-GB" sz="4000" baseline="30000" dirty="0">
                <a:solidFill>
                  <a:schemeClr val="tx1"/>
                </a:solidFill>
                <a:effectLst/>
                <a:ea typeface="Calibri" panose="020F0502020204030204" pitchFamily="34" charset="0"/>
                <a:cs typeface="Times New Roman" panose="02020603050405020304" pitchFamily="18" charset="0"/>
              </a:rPr>
              <a:t>1,2</a:t>
            </a:r>
            <a:r>
              <a:rPr lang="en-GB" sz="4000" dirty="0">
                <a:solidFill>
                  <a:schemeClr val="tx1"/>
                </a:solidFill>
                <a:effectLst/>
                <a:ea typeface="Calibri" panose="020F0502020204030204" pitchFamily="34" charset="0"/>
                <a:cs typeface="Times New Roman" panose="02020603050405020304" pitchFamily="18" charset="0"/>
              </a:rPr>
              <a:t>, Nicola Love</a:t>
            </a:r>
            <a:r>
              <a:rPr lang="en-GB" sz="4000" baseline="30000" dirty="0">
                <a:solidFill>
                  <a:schemeClr val="tx1"/>
                </a:solidFill>
                <a:effectLst/>
                <a:ea typeface="Calibri" panose="020F0502020204030204" pitchFamily="34" charset="0"/>
                <a:cs typeface="Times New Roman" panose="02020603050405020304" pitchFamily="18" charset="0"/>
              </a:rPr>
              <a:t>1</a:t>
            </a:r>
            <a:r>
              <a:rPr lang="en-GB" sz="4000" dirty="0">
                <a:solidFill>
                  <a:schemeClr val="tx1"/>
                </a:solidFill>
                <a:effectLst/>
                <a:ea typeface="Calibri" panose="020F0502020204030204" pitchFamily="34" charset="0"/>
                <a:cs typeface="Times New Roman" panose="02020603050405020304" pitchFamily="18" charset="0"/>
              </a:rPr>
              <a:t>, Amy Douglas</a:t>
            </a:r>
            <a:r>
              <a:rPr lang="en-GB" sz="4000" baseline="30000" dirty="0">
                <a:solidFill>
                  <a:schemeClr val="tx1"/>
                </a:solidFill>
                <a:effectLst/>
                <a:ea typeface="Calibri" panose="020F0502020204030204" pitchFamily="34" charset="0"/>
                <a:cs typeface="Times New Roman" panose="02020603050405020304" pitchFamily="18" charset="0"/>
              </a:rPr>
              <a:t>3</a:t>
            </a:r>
            <a:r>
              <a:rPr lang="en-GB" sz="4000" dirty="0">
                <a:solidFill>
                  <a:schemeClr val="tx1"/>
                </a:solidFill>
                <a:effectLst/>
                <a:ea typeface="Calibri" panose="020F0502020204030204" pitchFamily="34" charset="0"/>
                <a:cs typeface="Times New Roman" panose="02020603050405020304" pitchFamily="18" charset="0"/>
              </a:rPr>
              <a:t>, Roger Morbey</a:t>
            </a:r>
            <a:r>
              <a:rPr lang="en-GB" sz="4000" baseline="30000" dirty="0">
                <a:solidFill>
                  <a:schemeClr val="tx1"/>
                </a:solidFill>
                <a:effectLst/>
                <a:ea typeface="Calibri" panose="020F0502020204030204" pitchFamily="34" charset="0"/>
                <a:cs typeface="Times New Roman" panose="02020603050405020304" pitchFamily="18" charset="0"/>
              </a:rPr>
              <a:t>2,4</a:t>
            </a:r>
            <a:r>
              <a:rPr lang="en-GB" sz="4000" dirty="0">
                <a:solidFill>
                  <a:schemeClr val="tx1"/>
                </a:solidFill>
                <a:effectLst/>
                <a:ea typeface="Calibri" panose="020F0502020204030204" pitchFamily="34" charset="0"/>
                <a:cs typeface="Times New Roman" panose="02020603050405020304" pitchFamily="18" charset="0"/>
              </a:rPr>
              <a:t>, Richard Elson</a:t>
            </a:r>
            <a:r>
              <a:rPr lang="en-GB" sz="4000" baseline="30000" dirty="0">
                <a:solidFill>
                  <a:schemeClr val="tx1"/>
                </a:solidFill>
                <a:effectLst/>
                <a:ea typeface="Calibri" panose="020F0502020204030204" pitchFamily="34" charset="0"/>
                <a:cs typeface="Times New Roman" panose="02020603050405020304" pitchFamily="18" charset="0"/>
              </a:rPr>
              <a:t>4</a:t>
            </a:r>
            <a:r>
              <a:rPr lang="en-GB" sz="4000" dirty="0">
                <a:solidFill>
                  <a:schemeClr val="tx1"/>
                </a:solidFill>
                <a:effectLst/>
                <a:ea typeface="Calibri" panose="020F0502020204030204" pitchFamily="34" charset="0"/>
                <a:cs typeface="Times New Roman" panose="02020603050405020304" pitchFamily="18" charset="0"/>
              </a:rPr>
              <a:t>,  Helen Hughes</a:t>
            </a:r>
            <a:r>
              <a:rPr lang="en-GB" sz="4000" baseline="30000" dirty="0">
                <a:solidFill>
                  <a:schemeClr val="tx1"/>
                </a:solidFill>
                <a:effectLst/>
                <a:ea typeface="Calibri" panose="020F0502020204030204" pitchFamily="34" charset="0"/>
                <a:cs typeface="Times New Roman" panose="02020603050405020304" pitchFamily="18" charset="0"/>
              </a:rPr>
              <a:t>1,2 </a:t>
            </a:r>
            <a:r>
              <a:rPr lang="en-GB" sz="4000" dirty="0">
                <a:solidFill>
                  <a:schemeClr val="tx1"/>
                </a:solidFill>
                <a:ea typeface="Calibri" panose="020F0502020204030204" pitchFamily="34" charset="0"/>
                <a:cs typeface="Times New Roman" panose="02020603050405020304" pitchFamily="18" charset="0"/>
              </a:rPr>
              <a:t> Alex J. Elliot</a:t>
            </a:r>
            <a:r>
              <a:rPr lang="en-GB" sz="4000" baseline="30000" dirty="0">
                <a:solidFill>
                  <a:schemeClr val="tx1"/>
                </a:solidFill>
                <a:ea typeface="Calibri" panose="020F0502020204030204" pitchFamily="34" charset="0"/>
                <a:cs typeface="Times New Roman" panose="02020603050405020304" pitchFamily="18" charset="0"/>
              </a:rPr>
              <a:t>1,2,4</a:t>
            </a:r>
          </a:p>
          <a:p>
            <a:pPr>
              <a:lnSpc>
                <a:spcPct val="107000"/>
              </a:lnSpc>
              <a:spcAft>
                <a:spcPts val="800"/>
              </a:spcAft>
            </a:pPr>
            <a:r>
              <a:rPr lang="en-GB" sz="2800" baseline="30000" dirty="0">
                <a:solidFill>
                  <a:schemeClr val="tx1"/>
                </a:solidFill>
                <a:cs typeface="Times New Roman" panose="02020603050405020304" pitchFamily="18" charset="0"/>
              </a:rPr>
              <a:t>1</a:t>
            </a:r>
            <a:r>
              <a:rPr lang="en-GB" sz="2800" dirty="0">
                <a:solidFill>
                  <a:schemeClr val="tx1"/>
                </a:solidFill>
                <a:cs typeface="Times New Roman" panose="02020603050405020304" pitchFamily="18" charset="0"/>
              </a:rPr>
              <a:t>NIHR HPRU in Gastrointestinal Infections, University of Liverpool; </a:t>
            </a:r>
            <a:r>
              <a:rPr lang="en-GB" sz="2800" baseline="30000" dirty="0">
                <a:solidFill>
                  <a:schemeClr val="tx1"/>
                </a:solidFill>
                <a:cs typeface="Times New Roman" panose="02020603050405020304" pitchFamily="18" charset="0"/>
              </a:rPr>
              <a:t>2</a:t>
            </a:r>
            <a:r>
              <a:rPr lang="en-GB" sz="2800" dirty="0">
                <a:solidFill>
                  <a:schemeClr val="tx1"/>
                </a:solidFill>
                <a:cs typeface="Times New Roman" panose="02020603050405020304" pitchFamily="18" charset="0"/>
              </a:rPr>
              <a:t>UKHSA Real-time Syndromic Surveillance Team; </a:t>
            </a:r>
            <a:r>
              <a:rPr lang="en-GB" sz="2800" baseline="30000" dirty="0">
                <a:solidFill>
                  <a:schemeClr val="tx1"/>
                </a:solidFill>
                <a:cs typeface="Times New Roman" panose="02020603050405020304" pitchFamily="18" charset="0"/>
              </a:rPr>
              <a:t>3</a:t>
            </a:r>
            <a:r>
              <a:rPr lang="en-GB" sz="2800" dirty="0">
                <a:solidFill>
                  <a:schemeClr val="tx1"/>
                </a:solidFill>
                <a:cs typeface="Times New Roman" panose="02020603050405020304" pitchFamily="18" charset="0"/>
              </a:rPr>
              <a:t>UKHSA Gastrointestinal Infections and Food Safety (One Health) Division; </a:t>
            </a:r>
            <a:r>
              <a:rPr lang="en-GB" sz="2800" baseline="30000" dirty="0">
                <a:solidFill>
                  <a:schemeClr val="tx1"/>
                </a:solidFill>
                <a:cs typeface="Times New Roman" panose="02020603050405020304" pitchFamily="18" charset="0"/>
              </a:rPr>
              <a:t>4</a:t>
            </a:r>
            <a:r>
              <a:rPr lang="en-GB" sz="2800" dirty="0">
                <a:solidFill>
                  <a:schemeClr val="tx1"/>
                </a:solidFill>
                <a:cs typeface="Times New Roman" panose="02020603050405020304" pitchFamily="18" charset="0"/>
              </a:rPr>
              <a:t>NIHR HPRU in Emergency Preparedness and Response, University of East Anglia</a:t>
            </a:r>
          </a:p>
        </p:txBody>
      </p:sp>
      <p:sp>
        <p:nvSpPr>
          <p:cNvPr id="15" name="Rectangle 14">
            <a:extLst>
              <a:ext uri="{FF2B5EF4-FFF2-40B4-BE49-F238E27FC236}">
                <a16:creationId xmlns:a16="http://schemas.microsoft.com/office/drawing/2014/main" id="{369710E7-9175-231B-363C-9F0804349E55}"/>
              </a:ext>
            </a:extLst>
          </p:cNvPr>
          <p:cNvSpPr/>
          <p:nvPr/>
        </p:nvSpPr>
        <p:spPr>
          <a:xfrm>
            <a:off x="10616804" y="8082782"/>
            <a:ext cx="19001597" cy="2040188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r>
              <a:rPr lang="en-GB" sz="4400" b="1" dirty="0">
                <a:solidFill>
                  <a:schemeClr val="tx1"/>
                </a:solidFill>
                <a:latin typeface="Söhne"/>
              </a:rPr>
              <a:t>Figure</a:t>
            </a:r>
            <a:r>
              <a:rPr lang="en-GB" sz="4400" dirty="0">
                <a:solidFill>
                  <a:schemeClr val="tx1"/>
                </a:solidFill>
                <a:latin typeface="Söhne"/>
              </a:rPr>
              <a:t>: selected plots of syndromic GI indicators and laboratory counts for: A) syndromic surveillance for I) emergency department attendances, II) GP out-of-hours contacts and III) GP in-hours consultations for gastroenteritis; B) laboratory reports for I) norovirus, II) rotavirus and III) campylobacter</a:t>
            </a:r>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a:p>
            <a:endParaRPr lang="en-GB" dirty="0">
              <a:solidFill>
                <a:schemeClr val="tx1"/>
              </a:solidFill>
            </a:endParaRPr>
          </a:p>
        </p:txBody>
      </p:sp>
      <p:sp>
        <p:nvSpPr>
          <p:cNvPr id="18" name="Rectangle 17">
            <a:extLst>
              <a:ext uri="{FF2B5EF4-FFF2-40B4-BE49-F238E27FC236}">
                <a16:creationId xmlns:a16="http://schemas.microsoft.com/office/drawing/2014/main" id="{955251AC-7ED5-1846-82BA-39FC27E3A344}"/>
              </a:ext>
            </a:extLst>
          </p:cNvPr>
          <p:cNvSpPr/>
          <p:nvPr/>
        </p:nvSpPr>
        <p:spPr>
          <a:xfrm>
            <a:off x="10616804" y="6645574"/>
            <a:ext cx="19001599" cy="1428325"/>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5400" dirty="0"/>
              <a:t>RESULTS</a:t>
            </a:r>
          </a:p>
        </p:txBody>
      </p:sp>
      <p:sp>
        <p:nvSpPr>
          <p:cNvPr id="24" name="Rectangle 23">
            <a:extLst>
              <a:ext uri="{FF2B5EF4-FFF2-40B4-BE49-F238E27FC236}">
                <a16:creationId xmlns:a16="http://schemas.microsoft.com/office/drawing/2014/main" id="{E462F664-176A-A8A3-312A-846E59CD8AB6}"/>
              </a:ext>
            </a:extLst>
          </p:cNvPr>
          <p:cNvSpPr/>
          <p:nvPr/>
        </p:nvSpPr>
        <p:spPr>
          <a:xfrm>
            <a:off x="1029650" y="21296880"/>
            <a:ext cx="9046283" cy="17000392"/>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571500" indent="-571500">
              <a:buFont typeface="Arial" panose="020B0604020202020204" pitchFamily="34" charset="0"/>
              <a:buChar char="•"/>
            </a:pPr>
            <a:r>
              <a:rPr lang="en-GB" sz="4400" dirty="0">
                <a:solidFill>
                  <a:schemeClr val="tx1"/>
                </a:solidFill>
                <a:latin typeface="Söhne"/>
              </a:rPr>
              <a:t>The aim of the study is to evaluate which UKHSA syndromic surveillance system(s) and specific GI syndromic indicator(s) are most sensitive to commonly circulating GI pathogens.</a:t>
            </a:r>
          </a:p>
          <a:p>
            <a:pPr marL="571500" indent="-571500">
              <a:buFont typeface="Arial" panose="020B0604020202020204" pitchFamily="34" charset="0"/>
              <a:buChar char="•"/>
            </a:pPr>
            <a:r>
              <a:rPr lang="en-GB" sz="4400" dirty="0">
                <a:solidFill>
                  <a:schemeClr val="tx1"/>
                </a:solidFill>
                <a:latin typeface="Söhne"/>
              </a:rPr>
              <a:t>Syndromic GI indicator data (vomiting, diarrhoea, and gastroenteritis) were extracted from the suite of UKHSA syndromic surveillance systems including NHS 111 calls, emergency department (ED) attendances, General Practitioner (GP) in-hours (GPIH) and GP out-of-hours (GPOOH). </a:t>
            </a:r>
          </a:p>
          <a:p>
            <a:pPr marL="571500" indent="-571500">
              <a:buFont typeface="Arial" panose="020B0604020202020204" pitchFamily="34" charset="0"/>
              <a:buChar char="•"/>
            </a:pPr>
            <a:r>
              <a:rPr lang="en-GB" sz="4400" dirty="0">
                <a:solidFill>
                  <a:schemeClr val="tx1"/>
                </a:solidFill>
                <a:latin typeface="Söhne"/>
              </a:rPr>
              <a:t>The study period covered 4 November 2013 to 28 July 2023. Complementary laboratory data was extracted from the UKHSA National Enhanced Surveillance System (NESSS) for the following GI pathogens: norovirus, rotavirus, Campylobacter, Cryptosporidium, Salmonella and Giardia by specimen date.</a:t>
            </a:r>
          </a:p>
        </p:txBody>
      </p:sp>
      <p:sp>
        <p:nvSpPr>
          <p:cNvPr id="25" name="Rectangle 24">
            <a:extLst>
              <a:ext uri="{FF2B5EF4-FFF2-40B4-BE49-F238E27FC236}">
                <a16:creationId xmlns:a16="http://schemas.microsoft.com/office/drawing/2014/main" id="{3AC39271-CA36-12FD-E01F-3CE2BCB6A9AA}"/>
              </a:ext>
            </a:extLst>
          </p:cNvPr>
          <p:cNvSpPr/>
          <p:nvPr/>
        </p:nvSpPr>
        <p:spPr>
          <a:xfrm>
            <a:off x="1029650" y="20091559"/>
            <a:ext cx="9046283" cy="12283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5400" dirty="0"/>
              <a:t>METHODS</a:t>
            </a:r>
          </a:p>
        </p:txBody>
      </p:sp>
      <p:sp>
        <p:nvSpPr>
          <p:cNvPr id="26" name="Rectangle 25">
            <a:extLst>
              <a:ext uri="{FF2B5EF4-FFF2-40B4-BE49-F238E27FC236}">
                <a16:creationId xmlns:a16="http://schemas.microsoft.com/office/drawing/2014/main" id="{B495DF7E-755F-DCF1-C645-A35E1B14560F}"/>
              </a:ext>
            </a:extLst>
          </p:cNvPr>
          <p:cNvSpPr/>
          <p:nvPr/>
        </p:nvSpPr>
        <p:spPr>
          <a:xfrm>
            <a:off x="10616804" y="28556674"/>
            <a:ext cx="19001597" cy="974059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marL="571500" indent="-571500">
              <a:buFont typeface="Arial" panose="020B0604020202020204" pitchFamily="34" charset="0"/>
              <a:buChar char="•"/>
            </a:pPr>
            <a:r>
              <a:rPr lang="en-GB" sz="4400" dirty="0">
                <a:solidFill>
                  <a:schemeClr val="tx1"/>
                </a:solidFill>
                <a:latin typeface="Söhne"/>
              </a:rPr>
              <a:t>Preliminary epidemiological descriptive analyses of seasonality and trends observed across time and age groups have revealed distinct patterns, with a significant reduction in GI health seeking behaviour observed in the COVID-9 pandemic years.</a:t>
            </a:r>
          </a:p>
          <a:p>
            <a:pPr marL="571500" indent="-571500">
              <a:buFont typeface="Arial" panose="020B0604020202020204" pitchFamily="34" charset="0"/>
              <a:buChar char="•"/>
            </a:pPr>
            <a:r>
              <a:rPr lang="en-GB" sz="4400" dirty="0">
                <a:solidFill>
                  <a:schemeClr val="tx1"/>
                </a:solidFill>
                <a:latin typeface="Söhne"/>
              </a:rPr>
              <a:t>Comparable patterns were noted in GPOOH and GPIH consultations for gastroenteritis and diarrhoea, although GPOOH had a higher frequency of vomiting consultations over GPIH.</a:t>
            </a:r>
          </a:p>
          <a:p>
            <a:pPr marL="571500" indent="-571500">
              <a:buFont typeface="Arial" panose="020B0604020202020204" pitchFamily="34" charset="0"/>
              <a:buChar char="•"/>
            </a:pPr>
            <a:r>
              <a:rPr lang="en-GB" sz="4400" dirty="0">
                <a:solidFill>
                  <a:schemeClr val="tx1"/>
                </a:solidFill>
                <a:latin typeface="Söhne"/>
              </a:rPr>
              <a:t>NHS 111 calls exhibit the highest frequency of vomiting and diarrhoea health care seeking behaviour compared to GPOOH and GPIH consultations.</a:t>
            </a:r>
          </a:p>
          <a:p>
            <a:pPr marL="571500" indent="-571500">
              <a:buFont typeface="Arial" panose="020B0604020202020204" pitchFamily="34" charset="0"/>
              <a:buChar char="•"/>
            </a:pPr>
            <a:r>
              <a:rPr lang="en-GB" sz="4400" dirty="0">
                <a:solidFill>
                  <a:schemeClr val="tx1"/>
                </a:solidFill>
                <a:latin typeface="Söhne"/>
              </a:rPr>
              <a:t>The peak occurrence of norovirus cases during winter months coincides with the peaks observed in syndromic gastroenteritis, vomiting, and diarrhoea cases.</a:t>
            </a:r>
          </a:p>
          <a:p>
            <a:pPr marL="571500" indent="-571500">
              <a:buFont typeface="Arial" panose="020B0604020202020204" pitchFamily="34" charset="0"/>
              <a:buChar char="•"/>
            </a:pPr>
            <a:r>
              <a:rPr lang="en-GB" sz="4400" dirty="0">
                <a:solidFill>
                  <a:schemeClr val="tx1"/>
                </a:solidFill>
                <a:latin typeface="Söhne"/>
              </a:rPr>
              <a:t>The next phase of this work entails conducting correlation analyses to assess the statistical relationship between syndromic surveillance systems and corresponding GI indicators and specific laboratory pathogens.</a:t>
            </a:r>
          </a:p>
        </p:txBody>
      </p:sp>
      <p:sp>
        <p:nvSpPr>
          <p:cNvPr id="27" name="Rectangle 26">
            <a:extLst>
              <a:ext uri="{FF2B5EF4-FFF2-40B4-BE49-F238E27FC236}">
                <a16:creationId xmlns:a16="http://schemas.microsoft.com/office/drawing/2014/main" id="{F8299A64-4425-913B-0787-82ADA6DD2281}"/>
              </a:ext>
            </a:extLst>
          </p:cNvPr>
          <p:cNvSpPr/>
          <p:nvPr/>
        </p:nvSpPr>
        <p:spPr>
          <a:xfrm>
            <a:off x="10616804" y="27543037"/>
            <a:ext cx="19001598" cy="1027869"/>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GB" sz="5400" dirty="0"/>
              <a:t>DISCUSSION</a:t>
            </a:r>
          </a:p>
        </p:txBody>
      </p:sp>
      <p:sp>
        <p:nvSpPr>
          <p:cNvPr id="32" name="Rectangle 31">
            <a:extLst>
              <a:ext uri="{FF2B5EF4-FFF2-40B4-BE49-F238E27FC236}">
                <a16:creationId xmlns:a16="http://schemas.microsoft.com/office/drawing/2014/main" id="{CC46AB21-8974-D142-E9BE-014588CD9B8B}"/>
              </a:ext>
            </a:extLst>
          </p:cNvPr>
          <p:cNvSpPr/>
          <p:nvPr/>
        </p:nvSpPr>
        <p:spPr>
          <a:xfrm>
            <a:off x="11009935" y="11127104"/>
            <a:ext cx="8640960" cy="158980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b="1" dirty="0">
                <a:solidFill>
                  <a:schemeClr val="tx1"/>
                </a:solidFill>
              </a:rPr>
              <a:t>A) Syndromic surveillance indicators</a:t>
            </a:r>
          </a:p>
        </p:txBody>
      </p:sp>
      <p:sp>
        <p:nvSpPr>
          <p:cNvPr id="33" name="Rectangle 32">
            <a:extLst>
              <a:ext uri="{FF2B5EF4-FFF2-40B4-BE49-F238E27FC236}">
                <a16:creationId xmlns:a16="http://schemas.microsoft.com/office/drawing/2014/main" id="{6ACE6016-EE8B-E5D4-6BF0-858284719B29}"/>
              </a:ext>
            </a:extLst>
          </p:cNvPr>
          <p:cNvSpPr/>
          <p:nvPr/>
        </p:nvSpPr>
        <p:spPr>
          <a:xfrm>
            <a:off x="20440229" y="11127105"/>
            <a:ext cx="8640960" cy="158980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3600" b="1" dirty="0">
                <a:solidFill>
                  <a:schemeClr val="tx1"/>
                </a:solidFill>
              </a:rPr>
              <a:t>B) Laboratory reports</a:t>
            </a:r>
          </a:p>
        </p:txBody>
      </p:sp>
      <p:pic>
        <p:nvPicPr>
          <p:cNvPr id="43" name="Picture 42">
            <a:extLst>
              <a:ext uri="{FF2B5EF4-FFF2-40B4-BE49-F238E27FC236}">
                <a16:creationId xmlns:a16="http://schemas.microsoft.com/office/drawing/2014/main" id="{8CB1C6DF-0A87-5965-3268-D56E9CC08B3A}"/>
              </a:ext>
            </a:extLst>
          </p:cNvPr>
          <p:cNvPicPr>
            <a:picLocks noChangeAspect="1"/>
          </p:cNvPicPr>
          <p:nvPr/>
        </p:nvPicPr>
        <p:blipFill>
          <a:blip r:embed="rId7"/>
          <a:stretch>
            <a:fillRect/>
          </a:stretch>
        </p:blipFill>
        <p:spPr>
          <a:xfrm>
            <a:off x="11599094" y="17424542"/>
            <a:ext cx="7671309" cy="4699800"/>
          </a:xfrm>
          <a:prstGeom prst="rect">
            <a:avLst/>
          </a:prstGeom>
        </p:spPr>
      </p:pic>
      <p:pic>
        <p:nvPicPr>
          <p:cNvPr id="45" name="Picture 44">
            <a:extLst>
              <a:ext uri="{FF2B5EF4-FFF2-40B4-BE49-F238E27FC236}">
                <a16:creationId xmlns:a16="http://schemas.microsoft.com/office/drawing/2014/main" id="{2C94C92F-9423-7EB8-14AB-1FFBEA7BE2A1}"/>
              </a:ext>
            </a:extLst>
          </p:cNvPr>
          <p:cNvPicPr>
            <a:picLocks noChangeAspect="1"/>
          </p:cNvPicPr>
          <p:nvPr/>
        </p:nvPicPr>
        <p:blipFill>
          <a:blip r:embed="rId8"/>
          <a:stretch>
            <a:fillRect/>
          </a:stretch>
        </p:blipFill>
        <p:spPr>
          <a:xfrm>
            <a:off x="11487150" y="12616873"/>
            <a:ext cx="7755894" cy="4250885"/>
          </a:xfrm>
          <a:prstGeom prst="rect">
            <a:avLst/>
          </a:prstGeom>
        </p:spPr>
      </p:pic>
      <p:pic>
        <p:nvPicPr>
          <p:cNvPr id="49" name="Picture 48">
            <a:extLst>
              <a:ext uri="{FF2B5EF4-FFF2-40B4-BE49-F238E27FC236}">
                <a16:creationId xmlns:a16="http://schemas.microsoft.com/office/drawing/2014/main" id="{D92A4DD1-9BB5-3DA7-D09A-1AB1FE330936}"/>
              </a:ext>
            </a:extLst>
          </p:cNvPr>
          <p:cNvPicPr>
            <a:picLocks noChangeAspect="1"/>
          </p:cNvPicPr>
          <p:nvPr/>
        </p:nvPicPr>
        <p:blipFill>
          <a:blip r:embed="rId9"/>
          <a:stretch>
            <a:fillRect/>
          </a:stretch>
        </p:blipFill>
        <p:spPr>
          <a:xfrm>
            <a:off x="11606026" y="22742817"/>
            <a:ext cx="7657443" cy="4352925"/>
          </a:xfrm>
          <a:prstGeom prst="rect">
            <a:avLst/>
          </a:prstGeom>
        </p:spPr>
      </p:pic>
      <p:pic>
        <p:nvPicPr>
          <p:cNvPr id="51" name="Picture 50">
            <a:extLst>
              <a:ext uri="{FF2B5EF4-FFF2-40B4-BE49-F238E27FC236}">
                <a16:creationId xmlns:a16="http://schemas.microsoft.com/office/drawing/2014/main" id="{2164B713-9E05-E981-876B-3AB7FA77C989}"/>
              </a:ext>
            </a:extLst>
          </p:cNvPr>
          <p:cNvPicPr>
            <a:picLocks noChangeAspect="1"/>
          </p:cNvPicPr>
          <p:nvPr/>
        </p:nvPicPr>
        <p:blipFill>
          <a:blip r:embed="rId10"/>
          <a:stretch>
            <a:fillRect/>
          </a:stretch>
        </p:blipFill>
        <p:spPr>
          <a:xfrm>
            <a:off x="20955000" y="12616874"/>
            <a:ext cx="7850645" cy="4120252"/>
          </a:xfrm>
          <a:prstGeom prst="rect">
            <a:avLst/>
          </a:prstGeom>
        </p:spPr>
      </p:pic>
      <p:pic>
        <p:nvPicPr>
          <p:cNvPr id="53" name="Picture 52">
            <a:extLst>
              <a:ext uri="{FF2B5EF4-FFF2-40B4-BE49-F238E27FC236}">
                <a16:creationId xmlns:a16="http://schemas.microsoft.com/office/drawing/2014/main" id="{2318CF55-3B7F-D13C-FC5F-043EB407A20C}"/>
              </a:ext>
            </a:extLst>
          </p:cNvPr>
          <p:cNvPicPr>
            <a:picLocks noChangeAspect="1"/>
          </p:cNvPicPr>
          <p:nvPr/>
        </p:nvPicPr>
        <p:blipFill>
          <a:blip r:embed="rId11"/>
          <a:stretch>
            <a:fillRect/>
          </a:stretch>
        </p:blipFill>
        <p:spPr>
          <a:xfrm>
            <a:off x="20955000" y="17667801"/>
            <a:ext cx="7850645" cy="4493373"/>
          </a:xfrm>
          <a:prstGeom prst="rect">
            <a:avLst/>
          </a:prstGeom>
        </p:spPr>
      </p:pic>
      <p:sp>
        <p:nvSpPr>
          <p:cNvPr id="2" name="TextBox 1">
            <a:extLst>
              <a:ext uri="{FF2B5EF4-FFF2-40B4-BE49-F238E27FC236}">
                <a16:creationId xmlns:a16="http://schemas.microsoft.com/office/drawing/2014/main" id="{FB114E86-F9BB-795E-01BA-7A5E6381D756}"/>
              </a:ext>
            </a:extLst>
          </p:cNvPr>
          <p:cNvSpPr txBox="1"/>
          <p:nvPr/>
        </p:nvSpPr>
        <p:spPr>
          <a:xfrm>
            <a:off x="11315436" y="12068967"/>
            <a:ext cx="7272568" cy="461665"/>
          </a:xfrm>
          <a:prstGeom prst="rect">
            <a:avLst/>
          </a:prstGeom>
          <a:noFill/>
        </p:spPr>
        <p:txBody>
          <a:bodyPr wrap="none" rtlCol="0">
            <a:spAutoFit/>
          </a:bodyPr>
          <a:lstStyle/>
          <a:p>
            <a:r>
              <a:rPr lang="en-GB" sz="2400" dirty="0">
                <a:latin typeface="Söhne"/>
              </a:rPr>
              <a:t>I) Emergency department attendances for gastroenteritis</a:t>
            </a:r>
          </a:p>
        </p:txBody>
      </p:sp>
      <p:sp>
        <p:nvSpPr>
          <p:cNvPr id="8" name="TextBox 7">
            <a:extLst>
              <a:ext uri="{FF2B5EF4-FFF2-40B4-BE49-F238E27FC236}">
                <a16:creationId xmlns:a16="http://schemas.microsoft.com/office/drawing/2014/main" id="{2A12DCA5-D534-E94F-258A-CBAE189230A3}"/>
              </a:ext>
            </a:extLst>
          </p:cNvPr>
          <p:cNvSpPr txBox="1"/>
          <p:nvPr/>
        </p:nvSpPr>
        <p:spPr>
          <a:xfrm>
            <a:off x="20756611" y="12068967"/>
            <a:ext cx="1646733" cy="461665"/>
          </a:xfrm>
          <a:prstGeom prst="rect">
            <a:avLst/>
          </a:prstGeom>
          <a:noFill/>
        </p:spPr>
        <p:txBody>
          <a:bodyPr wrap="none" rtlCol="0">
            <a:spAutoFit/>
          </a:bodyPr>
          <a:lstStyle/>
          <a:p>
            <a:r>
              <a:rPr lang="en-GB" sz="2400" dirty="0">
                <a:latin typeface="Söhne"/>
              </a:rPr>
              <a:t>I) Norovirus</a:t>
            </a:r>
          </a:p>
        </p:txBody>
      </p:sp>
      <p:sp>
        <p:nvSpPr>
          <p:cNvPr id="13" name="TextBox 12">
            <a:extLst>
              <a:ext uri="{FF2B5EF4-FFF2-40B4-BE49-F238E27FC236}">
                <a16:creationId xmlns:a16="http://schemas.microsoft.com/office/drawing/2014/main" id="{FAF80E28-BC00-1B9B-3CF2-227E9C2758E7}"/>
              </a:ext>
            </a:extLst>
          </p:cNvPr>
          <p:cNvSpPr txBox="1"/>
          <p:nvPr/>
        </p:nvSpPr>
        <p:spPr>
          <a:xfrm>
            <a:off x="20756611" y="16843675"/>
            <a:ext cx="1663469" cy="461665"/>
          </a:xfrm>
          <a:prstGeom prst="rect">
            <a:avLst/>
          </a:prstGeom>
          <a:noFill/>
        </p:spPr>
        <p:txBody>
          <a:bodyPr wrap="none" rtlCol="0">
            <a:spAutoFit/>
          </a:bodyPr>
          <a:lstStyle/>
          <a:p>
            <a:r>
              <a:rPr lang="en-GB" sz="2400" dirty="0">
                <a:latin typeface="Söhne"/>
              </a:rPr>
              <a:t>II) Rotavirus</a:t>
            </a:r>
          </a:p>
        </p:txBody>
      </p:sp>
      <p:sp>
        <p:nvSpPr>
          <p:cNvPr id="16" name="TextBox 15">
            <a:extLst>
              <a:ext uri="{FF2B5EF4-FFF2-40B4-BE49-F238E27FC236}">
                <a16:creationId xmlns:a16="http://schemas.microsoft.com/office/drawing/2014/main" id="{0D34C287-6E27-301F-1BC1-30B3645C988F}"/>
              </a:ext>
            </a:extLst>
          </p:cNvPr>
          <p:cNvSpPr txBox="1"/>
          <p:nvPr/>
        </p:nvSpPr>
        <p:spPr>
          <a:xfrm>
            <a:off x="11315435" y="16838151"/>
            <a:ext cx="6537752" cy="461665"/>
          </a:xfrm>
          <a:prstGeom prst="rect">
            <a:avLst/>
          </a:prstGeom>
          <a:noFill/>
        </p:spPr>
        <p:txBody>
          <a:bodyPr wrap="none" rtlCol="0">
            <a:spAutoFit/>
          </a:bodyPr>
          <a:lstStyle/>
          <a:p>
            <a:r>
              <a:rPr lang="en-GB" sz="2400" dirty="0">
                <a:latin typeface="Söhne"/>
              </a:rPr>
              <a:t>II) GP out-of-hours consultations for gastroenteritis</a:t>
            </a:r>
          </a:p>
        </p:txBody>
      </p:sp>
      <p:sp>
        <p:nvSpPr>
          <p:cNvPr id="17" name="TextBox 16">
            <a:extLst>
              <a:ext uri="{FF2B5EF4-FFF2-40B4-BE49-F238E27FC236}">
                <a16:creationId xmlns:a16="http://schemas.microsoft.com/office/drawing/2014/main" id="{49337134-A2F0-383F-6EDE-6801B337949C}"/>
              </a:ext>
            </a:extLst>
          </p:cNvPr>
          <p:cNvSpPr txBox="1"/>
          <p:nvPr/>
        </p:nvSpPr>
        <p:spPr>
          <a:xfrm>
            <a:off x="20756611" y="22120199"/>
            <a:ext cx="2534668" cy="461665"/>
          </a:xfrm>
          <a:prstGeom prst="rect">
            <a:avLst/>
          </a:prstGeom>
          <a:noFill/>
        </p:spPr>
        <p:txBody>
          <a:bodyPr wrap="none" rtlCol="0">
            <a:spAutoFit/>
          </a:bodyPr>
          <a:lstStyle/>
          <a:p>
            <a:r>
              <a:rPr lang="en-GB" sz="2400" dirty="0">
                <a:latin typeface="Söhne"/>
              </a:rPr>
              <a:t>III) Campylobacter </a:t>
            </a:r>
          </a:p>
        </p:txBody>
      </p:sp>
      <p:sp>
        <p:nvSpPr>
          <p:cNvPr id="19" name="TextBox 18">
            <a:extLst>
              <a:ext uri="{FF2B5EF4-FFF2-40B4-BE49-F238E27FC236}">
                <a16:creationId xmlns:a16="http://schemas.microsoft.com/office/drawing/2014/main" id="{B8338A09-6117-C469-9C04-A115B95D4778}"/>
              </a:ext>
            </a:extLst>
          </p:cNvPr>
          <p:cNvSpPr txBox="1"/>
          <p:nvPr/>
        </p:nvSpPr>
        <p:spPr>
          <a:xfrm>
            <a:off x="11315435" y="22210772"/>
            <a:ext cx="6181885" cy="461665"/>
          </a:xfrm>
          <a:prstGeom prst="rect">
            <a:avLst/>
          </a:prstGeom>
          <a:noFill/>
        </p:spPr>
        <p:txBody>
          <a:bodyPr wrap="none" rtlCol="0">
            <a:spAutoFit/>
          </a:bodyPr>
          <a:lstStyle/>
          <a:p>
            <a:r>
              <a:rPr lang="en-GB" sz="2400" dirty="0">
                <a:latin typeface="Söhne"/>
              </a:rPr>
              <a:t>III) GP in-hours consultations for gastroenteritis</a:t>
            </a:r>
          </a:p>
        </p:txBody>
      </p:sp>
      <p:pic>
        <p:nvPicPr>
          <p:cNvPr id="21" name="Picture 20">
            <a:extLst>
              <a:ext uri="{FF2B5EF4-FFF2-40B4-BE49-F238E27FC236}">
                <a16:creationId xmlns:a16="http://schemas.microsoft.com/office/drawing/2014/main" id="{71EAEEB3-FEC1-9C13-BE61-DA05A7FE108E}"/>
              </a:ext>
            </a:extLst>
          </p:cNvPr>
          <p:cNvPicPr>
            <a:picLocks noChangeAspect="1"/>
          </p:cNvPicPr>
          <p:nvPr/>
        </p:nvPicPr>
        <p:blipFill>
          <a:blip r:embed="rId12"/>
          <a:stretch>
            <a:fillRect/>
          </a:stretch>
        </p:blipFill>
        <p:spPr>
          <a:xfrm>
            <a:off x="20955000" y="22705414"/>
            <a:ext cx="8126189" cy="4352925"/>
          </a:xfrm>
          <a:prstGeom prst="rect">
            <a:avLst/>
          </a:prstGeom>
        </p:spPr>
      </p:pic>
    </p:spTree>
    <p:extLst>
      <p:ext uri="{BB962C8B-B14F-4D97-AF65-F5344CB8AC3E}">
        <p14:creationId xmlns:p14="http://schemas.microsoft.com/office/powerpoint/2010/main" val="339884842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050718474EAA341847F4F1398B5282C" ma:contentTypeVersion="0" ma:contentTypeDescription="Create a new document." ma:contentTypeScope="" ma:versionID="fe7ef508cdeef51c65110aac9aafaaf6">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5041ABEE-9C8D-4EB2-A61B-303023B91238}">
  <ds:schemaRefs>
    <ds:schemaRef ds:uri="http://schemas.microsoft.com/sharepoint/v3/contenttype/forms"/>
  </ds:schemaRefs>
</ds:datastoreItem>
</file>

<file path=customXml/itemProps2.xml><?xml version="1.0" encoding="utf-8"?>
<ds:datastoreItem xmlns:ds="http://schemas.openxmlformats.org/officeDocument/2006/customXml" ds:itemID="{C1D304DA-A82C-4A7C-8375-98460F177165}">
  <ds:schemaRefs>
    <ds:schemaRef ds:uri="http://schemas.microsoft.com/office/2006/documentManagement/types"/>
    <ds:schemaRef ds:uri="http://schemas.microsoft.com/office/2006/metadata/properties"/>
    <ds:schemaRef ds:uri="http://purl.org/dc/terms/"/>
    <ds:schemaRef ds:uri="http://purl.org/dc/dcmitype/"/>
    <ds:schemaRef ds:uri="http://schemas.openxmlformats.org/package/2006/metadata/core-properties"/>
    <ds:schemaRef ds:uri="http://www.w3.org/XML/1998/namespace"/>
    <ds:schemaRef ds:uri="http://purl.org/dc/elements/1.1/"/>
  </ds:schemaRefs>
</ds:datastoreItem>
</file>

<file path=customXml/itemProps3.xml><?xml version="1.0" encoding="utf-8"?>
<ds:datastoreItem xmlns:ds="http://schemas.openxmlformats.org/officeDocument/2006/customXml" ds:itemID="{69C77472-4A0F-4151-89FA-DEB3823191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5377</TotalTime>
  <Words>600</Words>
  <Application>Microsoft Office PowerPoint</Application>
  <PresentationFormat>Custom</PresentationFormat>
  <Paragraphs>70</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Söhne</vt:lpstr>
      <vt:lpstr>Default Design</vt:lpstr>
      <vt:lpstr>Custom Design</vt:lpstr>
      <vt:lpstr>PowerPoint Presentation</vt:lpstr>
    </vt:vector>
  </TitlesOfParts>
  <Company>COI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Davey</dc:creator>
  <cp:lastModifiedBy>Olubusola Adedire</cp:lastModifiedBy>
  <cp:revision>95</cp:revision>
  <dcterms:created xsi:type="dcterms:W3CDTF">2008-03-06T14:42:26Z</dcterms:created>
  <dcterms:modified xsi:type="dcterms:W3CDTF">2024-03-12T14:05:23Z</dcterms:modified>
</cp:coreProperties>
</file>